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handoutMasterIdLst>
    <p:handoutMasterId r:id="rId61"/>
  </p:handoutMasterIdLst>
  <p:sldIdLst>
    <p:sldId id="256" r:id="rId2"/>
    <p:sldId id="260" r:id="rId3"/>
    <p:sldId id="261"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9" r:id="rId18"/>
    <p:sldId id="300" r:id="rId19"/>
    <p:sldId id="803" r:id="rId20"/>
    <p:sldId id="765" r:id="rId21"/>
    <p:sldId id="766" r:id="rId22"/>
    <p:sldId id="767" r:id="rId23"/>
    <p:sldId id="768" r:id="rId24"/>
    <p:sldId id="769" r:id="rId25"/>
    <p:sldId id="770" r:id="rId26"/>
    <p:sldId id="771" r:id="rId27"/>
    <p:sldId id="772" r:id="rId28"/>
    <p:sldId id="773" r:id="rId29"/>
    <p:sldId id="774" r:id="rId30"/>
    <p:sldId id="775" r:id="rId31"/>
    <p:sldId id="776" r:id="rId32"/>
    <p:sldId id="302" r:id="rId33"/>
    <p:sldId id="777" r:id="rId34"/>
    <p:sldId id="805" r:id="rId35"/>
    <p:sldId id="779" r:id="rId36"/>
    <p:sldId id="780" r:id="rId37"/>
    <p:sldId id="781" r:id="rId38"/>
    <p:sldId id="782" r:id="rId39"/>
    <p:sldId id="783" r:id="rId40"/>
    <p:sldId id="784" r:id="rId41"/>
    <p:sldId id="785" r:id="rId42"/>
    <p:sldId id="786" r:id="rId43"/>
    <p:sldId id="788" r:id="rId44"/>
    <p:sldId id="789" r:id="rId45"/>
    <p:sldId id="790" r:id="rId46"/>
    <p:sldId id="791" r:id="rId47"/>
    <p:sldId id="792" r:id="rId48"/>
    <p:sldId id="793" r:id="rId49"/>
    <p:sldId id="796" r:id="rId50"/>
    <p:sldId id="794" r:id="rId51"/>
    <p:sldId id="795" r:id="rId52"/>
    <p:sldId id="797" r:id="rId53"/>
    <p:sldId id="806" r:id="rId54"/>
    <p:sldId id="798" r:id="rId55"/>
    <p:sldId id="799" r:id="rId56"/>
    <p:sldId id="800" r:id="rId57"/>
    <p:sldId id="801" r:id="rId58"/>
    <p:sldId id="802"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85"/>
    <p:restoredTop sz="94676"/>
  </p:normalViewPr>
  <p:slideViewPr>
    <p:cSldViewPr>
      <p:cViewPr varScale="1">
        <p:scale>
          <a:sx n="106" d="100"/>
          <a:sy n="106" d="100"/>
        </p:scale>
        <p:origin x="1040"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00EB55-1C8C-D944-B632-8F0D19789F1A}" type="datetimeFigureOut">
              <a:rPr lang="en-US" smtClean="0"/>
              <a:t>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FF665F-89DC-C348-88B4-F40A82DA1583}" type="slidenum">
              <a:rPr lang="en-US" smtClean="0"/>
              <a:t>‹#›</a:t>
            </a:fld>
            <a:endParaRPr lang="en-US"/>
          </a:p>
        </p:txBody>
      </p:sp>
    </p:spTree>
    <p:extLst>
      <p:ext uri="{BB962C8B-B14F-4D97-AF65-F5344CB8AC3E}">
        <p14:creationId xmlns:p14="http://schemas.microsoft.com/office/powerpoint/2010/main" val="2984752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D08CBD-30C4-4040-9BEC-90640F0D61EA}" type="datetimeFigureOut">
              <a:rPr lang="en-SG" smtClean="0"/>
              <a:t>20/3/18</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D78685-B7EC-4E51-8B61-4D9F9F1E2A78}" type="slidenum">
              <a:rPr lang="en-SG" smtClean="0"/>
              <a:t>‹#›</a:t>
            </a:fld>
            <a:endParaRPr lang="en-SG"/>
          </a:p>
        </p:txBody>
      </p:sp>
    </p:spTree>
    <p:extLst>
      <p:ext uri="{BB962C8B-B14F-4D97-AF65-F5344CB8AC3E}">
        <p14:creationId xmlns:p14="http://schemas.microsoft.com/office/powerpoint/2010/main" val="27127933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dirty="0"/>
              <a:t>Click to edit Master title style</a:t>
            </a:r>
            <a:endParaRPr lang="en-SG"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SG" dirty="0"/>
          </a:p>
        </p:txBody>
      </p:sp>
      <p:pic>
        <p:nvPicPr>
          <p:cNvPr id="7" name="Picture 21" descr="FOS_H"/>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29400" y="158750"/>
            <a:ext cx="2111375"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2" descr="s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0025" y="381000"/>
            <a:ext cx="2343150" cy="5810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2289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7"/>
          <p:cNvSpPr>
            <a:spLocks noChangeArrowheads="1"/>
          </p:cNvSpPr>
          <p:nvPr userDrawn="1"/>
        </p:nvSpPr>
        <p:spPr bwMode="auto">
          <a:xfrm>
            <a:off x="0" y="6657975"/>
            <a:ext cx="9144000" cy="228600"/>
          </a:xfrm>
          <a:prstGeom prst="rect">
            <a:avLst/>
          </a:prstGeom>
          <a:solidFill>
            <a:srgbClr val="C692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solidFill>
                <a:srgbClr val="115DA3"/>
              </a:solidFill>
            </a:endParaRPr>
          </a:p>
        </p:txBody>
      </p:sp>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endParaRPr lang="en-SG" dirty="0"/>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FD5B0C-E13F-4E8A-89B3-C7947FC10B15}" type="slidenum">
              <a:rPr lang="en-SG" smtClean="0"/>
              <a:t>‹#›</a:t>
            </a:fld>
            <a:endParaRPr lang="en-SG"/>
          </a:p>
        </p:txBody>
      </p:sp>
      <p:pic>
        <p:nvPicPr>
          <p:cNvPr id="7" name="Picture 24" descr="FOS_H"/>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3800" y="5975350"/>
            <a:ext cx="1295400" cy="65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7" descr="s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6099175"/>
            <a:ext cx="1381125" cy="36195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11"/>
          <p:cNvSpPr>
            <a:spLocks noChangeArrowheads="1"/>
          </p:cNvSpPr>
          <p:nvPr userDrawn="1"/>
        </p:nvSpPr>
        <p:spPr bwMode="auto">
          <a:xfrm>
            <a:off x="307975" y="836613"/>
            <a:ext cx="8620125" cy="77787"/>
          </a:xfrm>
          <a:prstGeom prst="rect">
            <a:avLst/>
          </a:prstGeom>
          <a:gradFill rotWithShape="0">
            <a:gsLst>
              <a:gs pos="0">
                <a:srgbClr val="464AFC">
                  <a:alpha val="80000"/>
                </a:srgbClr>
              </a:gs>
              <a:gs pos="100000">
                <a:srgbClr val="464AFC">
                  <a:gamma/>
                  <a:shade val="46275"/>
                  <a:invGamma/>
                  <a:alpha val="20000"/>
                </a:srgbClr>
              </a:gs>
            </a:gsLst>
            <a:lin ang="0" scaled="1"/>
          </a:gradFill>
          <a:ln w="9525" algn="ctr">
            <a:noFill/>
            <a:miter lim="800000"/>
            <a:headEnd/>
            <a:tailEnd/>
          </a:ln>
          <a:effectLst/>
        </p:spPr>
        <p:txBody>
          <a:bodyPr wrap="none" anchor="ctr"/>
          <a:lstStyle/>
          <a:p>
            <a:pPr>
              <a:defRPr/>
            </a:pPr>
            <a:endParaRPr lang="en-US"/>
          </a:p>
        </p:txBody>
      </p:sp>
    </p:spTree>
    <p:extLst>
      <p:ext uri="{BB962C8B-B14F-4D97-AF65-F5344CB8AC3E}">
        <p14:creationId xmlns:p14="http://schemas.microsoft.com/office/powerpoint/2010/main" val="261188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7"/>
          <p:cNvSpPr>
            <a:spLocks noChangeArrowheads="1"/>
          </p:cNvSpPr>
          <p:nvPr userDrawn="1"/>
        </p:nvSpPr>
        <p:spPr bwMode="auto">
          <a:xfrm>
            <a:off x="0" y="6657975"/>
            <a:ext cx="9144000" cy="228600"/>
          </a:xfrm>
          <a:prstGeom prst="rect">
            <a:avLst/>
          </a:prstGeom>
          <a:solidFill>
            <a:srgbClr val="C692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solidFill>
                <a:srgbClr val="115DA3"/>
              </a:solidFill>
            </a:endParaRPr>
          </a:p>
        </p:txBody>
      </p:sp>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457200" y="980728"/>
            <a:ext cx="4038600" cy="514543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Content Placeholder 3"/>
          <p:cNvSpPr>
            <a:spLocks noGrp="1"/>
          </p:cNvSpPr>
          <p:nvPr>
            <p:ph sz="half" idx="2"/>
          </p:nvPr>
        </p:nvSpPr>
        <p:spPr>
          <a:xfrm>
            <a:off x="4648200" y="980728"/>
            <a:ext cx="4038600" cy="514543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5" name="Date Placeholder 4"/>
          <p:cNvSpPr>
            <a:spLocks noGrp="1"/>
          </p:cNvSpPr>
          <p:nvPr>
            <p:ph type="dt" sz="half" idx="10"/>
          </p:nvPr>
        </p:nvSpPr>
        <p:spPr/>
        <p:txBody>
          <a:bodyPr/>
          <a:lstStyle/>
          <a:p>
            <a:endParaRPr lang="en-SG" dirty="0"/>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FD5B0C-E13F-4E8A-89B3-C7947FC10B15}" type="slidenum">
              <a:rPr lang="en-SG" smtClean="0"/>
              <a:t>‹#›</a:t>
            </a:fld>
            <a:endParaRPr lang="en-SG"/>
          </a:p>
        </p:txBody>
      </p:sp>
      <p:pic>
        <p:nvPicPr>
          <p:cNvPr id="8" name="Picture 24" descr="FOS_H"/>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3800" y="5975350"/>
            <a:ext cx="1295400" cy="65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7" descr="s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6099175"/>
            <a:ext cx="1381125" cy="36195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1"/>
          <p:cNvSpPr>
            <a:spLocks noChangeArrowheads="1"/>
          </p:cNvSpPr>
          <p:nvPr userDrawn="1"/>
        </p:nvSpPr>
        <p:spPr bwMode="auto">
          <a:xfrm>
            <a:off x="307975" y="836613"/>
            <a:ext cx="8620125" cy="77787"/>
          </a:xfrm>
          <a:prstGeom prst="rect">
            <a:avLst/>
          </a:prstGeom>
          <a:gradFill rotWithShape="0">
            <a:gsLst>
              <a:gs pos="0">
                <a:srgbClr val="464AFC">
                  <a:alpha val="80000"/>
                </a:srgbClr>
              </a:gs>
              <a:gs pos="100000">
                <a:srgbClr val="464AFC">
                  <a:gamma/>
                  <a:shade val="46275"/>
                  <a:invGamma/>
                  <a:alpha val="20000"/>
                </a:srgbClr>
              </a:gs>
            </a:gsLst>
            <a:lin ang="0" scaled="1"/>
          </a:gradFill>
          <a:ln w="9525" algn="ctr">
            <a:noFill/>
            <a:miter lim="800000"/>
            <a:headEnd/>
            <a:tailEnd/>
          </a:ln>
          <a:effectLst/>
        </p:spPr>
        <p:txBody>
          <a:bodyPr wrap="none" anchor="ctr"/>
          <a:lstStyle/>
          <a:p>
            <a:pPr>
              <a:defRPr/>
            </a:pPr>
            <a:endParaRPr lang="en-US"/>
          </a:p>
        </p:txBody>
      </p:sp>
    </p:spTree>
    <p:extLst>
      <p:ext uri="{BB962C8B-B14F-4D97-AF65-F5344CB8AC3E}">
        <p14:creationId xmlns:p14="http://schemas.microsoft.com/office/powerpoint/2010/main" val="3111288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657975"/>
            <a:ext cx="9144000" cy="228600"/>
          </a:xfrm>
          <a:prstGeom prst="rect">
            <a:avLst/>
          </a:prstGeom>
          <a:solidFill>
            <a:srgbClr val="C692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solidFill>
                <a:srgbClr val="115DA3"/>
              </a:solidFill>
            </a:endParaRPr>
          </a:p>
        </p:txBody>
      </p:sp>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69FD5B0C-E13F-4E8A-89B3-C7947FC10B15}" type="slidenum">
              <a:rPr lang="en-SG" smtClean="0"/>
              <a:t>‹#›</a:t>
            </a:fld>
            <a:endParaRPr lang="en-SG"/>
          </a:p>
        </p:txBody>
      </p:sp>
      <p:pic>
        <p:nvPicPr>
          <p:cNvPr id="6" name="Picture 24" descr="FOS_H"/>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3800" y="5975350"/>
            <a:ext cx="1295400" cy="65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27" descr="s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6099175"/>
            <a:ext cx="1381125" cy="36195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11"/>
          <p:cNvSpPr>
            <a:spLocks noChangeArrowheads="1"/>
          </p:cNvSpPr>
          <p:nvPr userDrawn="1"/>
        </p:nvSpPr>
        <p:spPr bwMode="auto">
          <a:xfrm>
            <a:off x="307975" y="836613"/>
            <a:ext cx="8620125" cy="77787"/>
          </a:xfrm>
          <a:prstGeom prst="rect">
            <a:avLst/>
          </a:prstGeom>
          <a:gradFill rotWithShape="0">
            <a:gsLst>
              <a:gs pos="0">
                <a:srgbClr val="464AFC">
                  <a:alpha val="80000"/>
                </a:srgbClr>
              </a:gs>
              <a:gs pos="100000">
                <a:srgbClr val="464AFC">
                  <a:gamma/>
                  <a:shade val="46275"/>
                  <a:invGamma/>
                  <a:alpha val="20000"/>
                </a:srgbClr>
              </a:gs>
            </a:gsLst>
            <a:lin ang="0" scaled="1"/>
          </a:gradFill>
          <a:ln w="9525" algn="ctr">
            <a:noFill/>
            <a:miter lim="800000"/>
            <a:headEnd/>
            <a:tailEnd/>
          </a:ln>
          <a:effectLst/>
        </p:spPr>
        <p:txBody>
          <a:bodyPr wrap="none" anchor="ctr"/>
          <a:lstStyle/>
          <a:p>
            <a:pPr>
              <a:defRPr/>
            </a:pPr>
            <a:endParaRPr lang="en-US"/>
          </a:p>
        </p:txBody>
      </p:sp>
    </p:spTree>
    <p:extLst>
      <p:ext uri="{BB962C8B-B14F-4D97-AF65-F5344CB8AC3E}">
        <p14:creationId xmlns:p14="http://schemas.microsoft.com/office/powerpoint/2010/main" val="372248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7"/>
          <p:cNvSpPr>
            <a:spLocks noChangeArrowheads="1"/>
          </p:cNvSpPr>
          <p:nvPr userDrawn="1"/>
        </p:nvSpPr>
        <p:spPr bwMode="auto">
          <a:xfrm>
            <a:off x="0" y="6657975"/>
            <a:ext cx="9144000" cy="228600"/>
          </a:xfrm>
          <a:prstGeom prst="rect">
            <a:avLst/>
          </a:prstGeom>
          <a:solidFill>
            <a:srgbClr val="C692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solidFill>
                <a:srgbClr val="115DA3"/>
              </a:solidFill>
            </a:endParaRPr>
          </a:p>
        </p:txBody>
      </p:sp>
      <p:sp>
        <p:nvSpPr>
          <p:cNvPr id="2" name="Date Placeholder 1"/>
          <p:cNvSpPr>
            <a:spLocks noGrp="1"/>
          </p:cNvSpPr>
          <p:nvPr>
            <p:ph type="dt" sz="half" idx="10"/>
          </p:nvPr>
        </p:nvSpPr>
        <p:spPr/>
        <p:txBody>
          <a:bodyPr/>
          <a:lstStyle/>
          <a:p>
            <a:endParaRPr lang="en-SG" dirty="0"/>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69FD5B0C-E13F-4E8A-89B3-C7947FC10B15}" type="slidenum">
              <a:rPr lang="en-SG" smtClean="0"/>
              <a:t>‹#›</a:t>
            </a:fld>
            <a:endParaRPr lang="en-SG"/>
          </a:p>
        </p:txBody>
      </p:sp>
      <p:pic>
        <p:nvPicPr>
          <p:cNvPr id="5" name="Picture 24" descr="FOS_H"/>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3800" y="5975350"/>
            <a:ext cx="1295400" cy="65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7" descr="s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6099175"/>
            <a:ext cx="1381125" cy="3619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892499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562074"/>
          </a:xfrm>
          <a:prstGeom prst="rect">
            <a:avLst/>
          </a:prstGeom>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457200" y="980728"/>
            <a:ext cx="8229600" cy="51454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35496" y="6669360"/>
            <a:ext cx="2133600" cy="216024"/>
          </a:xfrm>
          <a:prstGeom prst="rect">
            <a:avLst/>
          </a:prstGeom>
        </p:spPr>
        <p:txBody>
          <a:bodyPr vert="horz" lIns="90000" tIns="0" rIns="90000" bIns="0" rtlCol="0" anchor="ctr"/>
          <a:lstStyle>
            <a:lvl1pPr algn="l">
              <a:defRPr sz="1200">
                <a:solidFill>
                  <a:schemeClr val="bg1"/>
                </a:solidFill>
              </a:defRPr>
            </a:lvl1pPr>
          </a:lstStyle>
          <a:p>
            <a:endParaRPr lang="en-SG" dirty="0"/>
          </a:p>
        </p:txBody>
      </p:sp>
      <p:sp>
        <p:nvSpPr>
          <p:cNvPr id="5" name="Footer Placeholder 4"/>
          <p:cNvSpPr>
            <a:spLocks noGrp="1"/>
          </p:cNvSpPr>
          <p:nvPr>
            <p:ph type="ftr" sz="quarter" idx="3"/>
          </p:nvPr>
        </p:nvSpPr>
        <p:spPr>
          <a:xfrm>
            <a:off x="3124200" y="6669360"/>
            <a:ext cx="2895600" cy="216024"/>
          </a:xfrm>
          <a:prstGeom prst="rect">
            <a:avLst/>
          </a:prstGeom>
        </p:spPr>
        <p:txBody>
          <a:bodyPr vert="horz" lIns="90000" tIns="0" rIns="90000" bIns="0" rtlCol="0" anchor="ctr"/>
          <a:lstStyle>
            <a:lvl1pPr algn="ctr">
              <a:defRPr sz="1200">
                <a:solidFill>
                  <a:schemeClr val="bg1"/>
                </a:solidFill>
              </a:defRPr>
            </a:lvl1pPr>
          </a:lstStyle>
          <a:p>
            <a:endParaRPr lang="en-SG" dirty="0"/>
          </a:p>
        </p:txBody>
      </p:sp>
      <p:sp>
        <p:nvSpPr>
          <p:cNvPr id="6" name="Slide Number Placeholder 5"/>
          <p:cNvSpPr>
            <a:spLocks noGrp="1"/>
          </p:cNvSpPr>
          <p:nvPr>
            <p:ph type="sldNum" sz="quarter" idx="4"/>
          </p:nvPr>
        </p:nvSpPr>
        <p:spPr>
          <a:xfrm>
            <a:off x="6974904" y="6669360"/>
            <a:ext cx="2133600" cy="216024"/>
          </a:xfrm>
          <a:prstGeom prst="rect">
            <a:avLst/>
          </a:prstGeom>
        </p:spPr>
        <p:txBody>
          <a:bodyPr vert="horz" lIns="91440" tIns="0" rIns="91440" bIns="0" rtlCol="0" anchor="ctr"/>
          <a:lstStyle>
            <a:lvl1pPr algn="r">
              <a:defRPr sz="1200">
                <a:solidFill>
                  <a:schemeClr val="bg1"/>
                </a:solidFill>
              </a:defRPr>
            </a:lvl1pPr>
          </a:lstStyle>
          <a:p>
            <a:fld id="{69FD5B0C-E13F-4E8A-89B3-C7947FC10B15}" type="slidenum">
              <a:rPr lang="en-SG" smtClean="0"/>
              <a:pPr/>
              <a:t>‹#›</a:t>
            </a:fld>
            <a:endParaRPr lang="en-SG" dirty="0"/>
          </a:p>
        </p:txBody>
      </p:sp>
    </p:spTree>
    <p:extLst>
      <p:ext uri="{BB962C8B-B14F-4D97-AF65-F5344CB8AC3E}">
        <p14:creationId xmlns:p14="http://schemas.microsoft.com/office/powerpoint/2010/main" val="1764472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p:txStyles>
    <p:titleStyle>
      <a:lvl1pPr algn="l" defTabSz="914400" rtl="0" eaLnBrk="1" latinLnBrk="0" hangingPunct="1">
        <a:spcBef>
          <a:spcPct val="0"/>
        </a:spcBef>
        <a:buNone/>
        <a:defRPr sz="4400" kern="1200">
          <a:solidFill>
            <a:schemeClr val="accent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4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4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4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4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4.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2.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2.png"/><Relationship Id="rId3" Type="http://schemas.openxmlformats.org/officeDocument/2006/relationships/image" Target="../media/image21.png"/><Relationship Id="rId21" Type="http://schemas.openxmlformats.org/officeDocument/2006/relationships/image" Target="../media/image50.png"/><Relationship Id="rId7" Type="http://schemas.openxmlformats.org/officeDocument/2006/relationships/image" Target="../media/image4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52.png"/><Relationship Id="rId2" Type="http://schemas.openxmlformats.org/officeDocument/2006/relationships/image" Target="../media/image40.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9.png"/><Relationship Id="rId24" Type="http://schemas.openxmlformats.org/officeDocument/2006/relationships/image" Target="../media/image51.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3.png"/><Relationship Id="rId28"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47.png"/><Relationship Id="rId14" Type="http://schemas.openxmlformats.org/officeDocument/2006/relationships/image" Target="../media/image32.png"/><Relationship Id="rId22" Type="http://schemas.openxmlformats.org/officeDocument/2006/relationships/image" Target="../media/image41.png"/><Relationship Id="rId27"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21" Type="http://schemas.openxmlformats.org/officeDocument/2006/relationships/image" Target="../media/image75.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80.png"/><Relationship Id="rId3" Type="http://schemas.openxmlformats.org/officeDocument/2006/relationships/image" Target="../media/image56.png"/><Relationship Id="rId21" Type="http://schemas.openxmlformats.org/officeDocument/2006/relationships/image" Target="../media/image75.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9.png"/><Relationship Id="rId2" Type="http://schemas.openxmlformats.org/officeDocument/2006/relationships/image" Target="../media/image55.png"/><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4.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8.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7.png"/><Relationship Id="rId27"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image" Target="../media/image89.png"/><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106.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37.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12.png"/><Relationship Id="rId26" Type="http://schemas.openxmlformats.org/officeDocument/2006/relationships/image" Target="../media/image103.png"/><Relationship Id="rId3" Type="http://schemas.openxmlformats.org/officeDocument/2006/relationships/image" Target="../media/image89.png"/><Relationship Id="rId21" Type="http://schemas.openxmlformats.org/officeDocument/2006/relationships/image" Target="../media/image114.png"/><Relationship Id="rId34"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2.png"/><Relationship Id="rId33" Type="http://schemas.openxmlformats.org/officeDocument/2006/relationships/image" Target="../media/image106.png"/><Relationship Id="rId2" Type="http://schemas.openxmlformats.org/officeDocument/2006/relationships/image" Target="../media/image108.png"/><Relationship Id="rId16" Type="http://schemas.openxmlformats.org/officeDocument/2006/relationships/image" Target="../media/image99.png"/><Relationship Id="rId20" Type="http://schemas.openxmlformats.org/officeDocument/2006/relationships/image" Target="../media/image113.png"/><Relationship Id="rId29"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4.png"/><Relationship Id="rId24" Type="http://schemas.openxmlformats.org/officeDocument/2006/relationships/image" Target="../media/image117.png"/><Relationship Id="rId32" Type="http://schemas.openxmlformats.org/officeDocument/2006/relationships/image" Target="../media/image121.png"/><Relationship Id="rId5" Type="http://schemas.openxmlformats.org/officeDocument/2006/relationships/image" Target="../media/image91.png"/><Relationship Id="rId15" Type="http://schemas.openxmlformats.org/officeDocument/2006/relationships/image" Target="../media/image98.png"/><Relationship Id="rId23" Type="http://schemas.openxmlformats.org/officeDocument/2006/relationships/image" Target="../media/image116.png"/><Relationship Id="rId28" Type="http://schemas.openxmlformats.org/officeDocument/2006/relationships/image" Target="../media/image104.png"/><Relationship Id="rId10" Type="http://schemas.openxmlformats.org/officeDocument/2006/relationships/image" Target="../media/image111.png"/><Relationship Id="rId19" Type="http://schemas.openxmlformats.org/officeDocument/2006/relationships/image" Target="../media/image101.png"/><Relationship Id="rId31" Type="http://schemas.openxmlformats.org/officeDocument/2006/relationships/image" Target="../media/image120.png"/><Relationship Id="rId4" Type="http://schemas.openxmlformats.org/officeDocument/2006/relationships/image" Target="../media/image90.png"/><Relationship Id="rId9" Type="http://schemas.openxmlformats.org/officeDocument/2006/relationships/image" Target="../media/image110.png"/><Relationship Id="rId14" Type="http://schemas.openxmlformats.org/officeDocument/2006/relationships/image" Target="../media/image97.png"/><Relationship Id="rId22" Type="http://schemas.openxmlformats.org/officeDocument/2006/relationships/image" Target="../media/image115.png"/><Relationship Id="rId27" Type="http://schemas.openxmlformats.org/officeDocument/2006/relationships/image" Target="../media/image118.png"/><Relationship Id="rId30" Type="http://schemas.openxmlformats.org/officeDocument/2006/relationships/image" Target="../media/image119.png"/><Relationship Id="rId8" Type="http://schemas.openxmlformats.org/officeDocument/2006/relationships/image" Target="../media/image109.png"/></Relationships>
</file>

<file path=ppt/slides/_rels/slide38.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12.png"/><Relationship Id="rId26" Type="http://schemas.openxmlformats.org/officeDocument/2006/relationships/image" Target="../media/image103.png"/><Relationship Id="rId3" Type="http://schemas.openxmlformats.org/officeDocument/2006/relationships/image" Target="../media/image89.png"/><Relationship Id="rId21" Type="http://schemas.openxmlformats.org/officeDocument/2006/relationships/image" Target="../media/image114.png"/><Relationship Id="rId34"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2.png"/><Relationship Id="rId33" Type="http://schemas.openxmlformats.org/officeDocument/2006/relationships/image" Target="../media/image106.png"/><Relationship Id="rId2" Type="http://schemas.openxmlformats.org/officeDocument/2006/relationships/image" Target="../media/image108.png"/><Relationship Id="rId16" Type="http://schemas.openxmlformats.org/officeDocument/2006/relationships/image" Target="../media/image99.png"/><Relationship Id="rId20" Type="http://schemas.openxmlformats.org/officeDocument/2006/relationships/image" Target="../media/image113.png"/><Relationship Id="rId29"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4.png"/><Relationship Id="rId24" Type="http://schemas.openxmlformats.org/officeDocument/2006/relationships/image" Target="../media/image117.png"/><Relationship Id="rId32" Type="http://schemas.openxmlformats.org/officeDocument/2006/relationships/image" Target="../media/image121.png"/><Relationship Id="rId5" Type="http://schemas.openxmlformats.org/officeDocument/2006/relationships/image" Target="../media/image91.png"/><Relationship Id="rId15" Type="http://schemas.openxmlformats.org/officeDocument/2006/relationships/image" Target="../media/image98.png"/><Relationship Id="rId23" Type="http://schemas.openxmlformats.org/officeDocument/2006/relationships/image" Target="../media/image116.png"/><Relationship Id="rId28" Type="http://schemas.openxmlformats.org/officeDocument/2006/relationships/image" Target="../media/image104.png"/><Relationship Id="rId36" Type="http://schemas.openxmlformats.org/officeDocument/2006/relationships/image" Target="../media/image9.tiff"/><Relationship Id="rId10" Type="http://schemas.openxmlformats.org/officeDocument/2006/relationships/image" Target="../media/image111.png"/><Relationship Id="rId19" Type="http://schemas.openxmlformats.org/officeDocument/2006/relationships/image" Target="../media/image101.png"/><Relationship Id="rId31" Type="http://schemas.openxmlformats.org/officeDocument/2006/relationships/image" Target="../media/image120.png"/><Relationship Id="rId4" Type="http://schemas.openxmlformats.org/officeDocument/2006/relationships/image" Target="../media/image90.png"/><Relationship Id="rId9" Type="http://schemas.openxmlformats.org/officeDocument/2006/relationships/image" Target="../media/image110.png"/><Relationship Id="rId14" Type="http://schemas.openxmlformats.org/officeDocument/2006/relationships/image" Target="../media/image97.png"/><Relationship Id="rId22" Type="http://schemas.openxmlformats.org/officeDocument/2006/relationships/image" Target="../media/image115.png"/><Relationship Id="rId27" Type="http://schemas.openxmlformats.org/officeDocument/2006/relationships/image" Target="../media/image118.png"/><Relationship Id="rId30" Type="http://schemas.openxmlformats.org/officeDocument/2006/relationships/image" Target="../media/image119.png"/><Relationship Id="rId35" Type="http://schemas.openxmlformats.org/officeDocument/2006/relationships/image" Target="../media/image122.png"/><Relationship Id="rId8" Type="http://schemas.openxmlformats.org/officeDocument/2006/relationships/image" Target="../media/image109.png"/></Relationships>
</file>

<file path=ppt/slides/_rels/slide39.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12.png"/><Relationship Id="rId26" Type="http://schemas.openxmlformats.org/officeDocument/2006/relationships/image" Target="../media/image102.png"/><Relationship Id="rId21" Type="http://schemas.openxmlformats.org/officeDocument/2006/relationships/image" Target="../media/image114.png"/><Relationship Id="rId34" Type="http://schemas.openxmlformats.org/officeDocument/2006/relationships/image" Target="../media/image106.png"/><Relationship Id="rId7" Type="http://schemas.openxmlformats.org/officeDocument/2006/relationships/image" Target="../media/image93.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17.png"/><Relationship Id="rId33" Type="http://schemas.openxmlformats.org/officeDocument/2006/relationships/image" Target="../media/image121.png"/><Relationship Id="rId2" Type="http://schemas.openxmlformats.org/officeDocument/2006/relationships/image" Target="../media/image108.png"/><Relationship Id="rId16" Type="http://schemas.openxmlformats.org/officeDocument/2006/relationships/image" Target="../media/image99.png"/><Relationship Id="rId20" Type="http://schemas.openxmlformats.org/officeDocument/2006/relationships/image" Target="../media/image113.png"/><Relationship Id="rId29"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4.png"/><Relationship Id="rId24" Type="http://schemas.openxmlformats.org/officeDocument/2006/relationships/image" Target="../media/image116.png"/><Relationship Id="rId32" Type="http://schemas.openxmlformats.org/officeDocument/2006/relationships/image" Target="../media/image120.png"/><Relationship Id="rId37" Type="http://schemas.openxmlformats.org/officeDocument/2006/relationships/image" Target="../media/image9.tiff"/><Relationship Id="rId5" Type="http://schemas.openxmlformats.org/officeDocument/2006/relationships/image" Target="../media/image91.png"/><Relationship Id="rId15" Type="http://schemas.openxmlformats.org/officeDocument/2006/relationships/image" Target="../media/image98.png"/><Relationship Id="rId23" Type="http://schemas.openxmlformats.org/officeDocument/2006/relationships/image" Target="../media/image122.png"/><Relationship Id="rId28" Type="http://schemas.openxmlformats.org/officeDocument/2006/relationships/image" Target="../media/image118.png"/><Relationship Id="rId36" Type="http://schemas.openxmlformats.org/officeDocument/2006/relationships/image" Target="../media/image123.png"/><Relationship Id="rId10" Type="http://schemas.openxmlformats.org/officeDocument/2006/relationships/image" Target="../media/image111.png"/><Relationship Id="rId19" Type="http://schemas.openxmlformats.org/officeDocument/2006/relationships/image" Target="../media/image101.png"/><Relationship Id="rId31" Type="http://schemas.openxmlformats.org/officeDocument/2006/relationships/image" Target="../media/image119.png"/><Relationship Id="rId4" Type="http://schemas.openxmlformats.org/officeDocument/2006/relationships/image" Target="../media/image90.png"/><Relationship Id="rId9" Type="http://schemas.openxmlformats.org/officeDocument/2006/relationships/image" Target="../media/image110.png"/><Relationship Id="rId14" Type="http://schemas.openxmlformats.org/officeDocument/2006/relationships/image" Target="../media/image97.png"/><Relationship Id="rId22" Type="http://schemas.openxmlformats.org/officeDocument/2006/relationships/image" Target="../media/image115.png"/><Relationship Id="rId27" Type="http://schemas.openxmlformats.org/officeDocument/2006/relationships/image" Target="../media/image103.png"/><Relationship Id="rId30" Type="http://schemas.openxmlformats.org/officeDocument/2006/relationships/image" Target="../media/image105.png"/><Relationship Id="rId35" Type="http://schemas.openxmlformats.org/officeDocument/2006/relationships/image" Target="../media/image107.png"/><Relationship Id="rId8" Type="http://schemas.openxmlformats.org/officeDocument/2006/relationships/image" Target="../media/image109.png"/><Relationship Id="rId3"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12.png"/><Relationship Id="rId26" Type="http://schemas.openxmlformats.org/officeDocument/2006/relationships/image" Target="../media/image117.png"/><Relationship Id="rId39" Type="http://schemas.openxmlformats.org/officeDocument/2006/relationships/image" Target="../media/image126.png"/><Relationship Id="rId21" Type="http://schemas.openxmlformats.org/officeDocument/2006/relationships/image" Target="../media/image114.pn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3.png"/><Relationship Id="rId2" Type="http://schemas.openxmlformats.org/officeDocument/2006/relationships/image" Target="../media/image108.png"/><Relationship Id="rId16" Type="http://schemas.openxmlformats.org/officeDocument/2006/relationships/image" Target="../media/image99.png"/><Relationship Id="rId20" Type="http://schemas.openxmlformats.org/officeDocument/2006/relationships/image" Target="../media/image113.png"/><Relationship Id="rId29" Type="http://schemas.openxmlformats.org/officeDocument/2006/relationships/image" Target="../media/image118.png"/><Relationship Id="rId41"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4.png"/><Relationship Id="rId24" Type="http://schemas.openxmlformats.org/officeDocument/2006/relationships/image" Target="../media/image122.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1.png"/><Relationship Id="rId15" Type="http://schemas.openxmlformats.org/officeDocument/2006/relationships/image" Target="../media/image98.png"/><Relationship Id="rId23" Type="http://schemas.openxmlformats.org/officeDocument/2006/relationships/image" Target="../media/image123.png"/><Relationship Id="rId28" Type="http://schemas.openxmlformats.org/officeDocument/2006/relationships/image" Target="../media/image103.png"/><Relationship Id="rId36" Type="http://schemas.openxmlformats.org/officeDocument/2006/relationships/image" Target="../media/image107.png"/><Relationship Id="rId10" Type="http://schemas.openxmlformats.org/officeDocument/2006/relationships/image" Target="../media/image111.png"/><Relationship Id="rId19" Type="http://schemas.openxmlformats.org/officeDocument/2006/relationships/image" Target="../media/image101.png"/><Relationship Id="rId31"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110.png"/><Relationship Id="rId14" Type="http://schemas.openxmlformats.org/officeDocument/2006/relationships/image" Target="../media/image97.png"/><Relationship Id="rId22" Type="http://schemas.openxmlformats.org/officeDocument/2006/relationships/image" Target="../media/image115.png"/><Relationship Id="rId27" Type="http://schemas.openxmlformats.org/officeDocument/2006/relationships/image" Target="../media/image102.png"/><Relationship Id="rId30" Type="http://schemas.openxmlformats.org/officeDocument/2006/relationships/image" Target="../media/image104.png"/><Relationship Id="rId35" Type="http://schemas.openxmlformats.org/officeDocument/2006/relationships/image" Target="../media/image106.png"/><Relationship Id="rId43" Type="http://schemas.openxmlformats.org/officeDocument/2006/relationships/image" Target="../media/image9.tiff"/><Relationship Id="rId8" Type="http://schemas.openxmlformats.org/officeDocument/2006/relationships/image" Target="../media/image109.png"/><Relationship Id="rId3" Type="http://schemas.openxmlformats.org/officeDocument/2006/relationships/image" Target="../media/image89.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16.png"/><Relationship Id="rId33" Type="http://schemas.openxmlformats.org/officeDocument/2006/relationships/image" Target="../media/image120.png"/><Relationship Id="rId38" Type="http://schemas.openxmlformats.org/officeDocument/2006/relationships/image" Target="../media/image125.png"/></Relationships>
</file>

<file path=ppt/slides/_rels/slide41.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12.png"/><Relationship Id="rId26" Type="http://schemas.openxmlformats.org/officeDocument/2006/relationships/image" Target="../media/image103.png"/><Relationship Id="rId3" Type="http://schemas.openxmlformats.org/officeDocument/2006/relationships/image" Target="../media/image89.png"/><Relationship Id="rId21" Type="http://schemas.openxmlformats.org/officeDocument/2006/relationships/image" Target="../media/image114.png"/><Relationship Id="rId34"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2.png"/><Relationship Id="rId33" Type="http://schemas.openxmlformats.org/officeDocument/2006/relationships/image" Target="../media/image106.png"/><Relationship Id="rId2" Type="http://schemas.openxmlformats.org/officeDocument/2006/relationships/image" Target="../media/image108.png"/><Relationship Id="rId16" Type="http://schemas.openxmlformats.org/officeDocument/2006/relationships/image" Target="../media/image99.png"/><Relationship Id="rId20" Type="http://schemas.openxmlformats.org/officeDocument/2006/relationships/image" Target="../media/image113.png"/><Relationship Id="rId29"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4.png"/><Relationship Id="rId24" Type="http://schemas.openxmlformats.org/officeDocument/2006/relationships/image" Target="../media/image117.png"/><Relationship Id="rId32" Type="http://schemas.openxmlformats.org/officeDocument/2006/relationships/image" Target="../media/image121.png"/><Relationship Id="rId5" Type="http://schemas.openxmlformats.org/officeDocument/2006/relationships/image" Target="../media/image91.png"/><Relationship Id="rId15" Type="http://schemas.openxmlformats.org/officeDocument/2006/relationships/image" Target="../media/image98.png"/><Relationship Id="rId23" Type="http://schemas.openxmlformats.org/officeDocument/2006/relationships/image" Target="../media/image116.png"/><Relationship Id="rId28" Type="http://schemas.openxmlformats.org/officeDocument/2006/relationships/image" Target="../media/image104.png"/><Relationship Id="rId36" Type="http://schemas.openxmlformats.org/officeDocument/2006/relationships/image" Target="../media/image9.tiff"/><Relationship Id="rId10" Type="http://schemas.openxmlformats.org/officeDocument/2006/relationships/image" Target="../media/image111.png"/><Relationship Id="rId19" Type="http://schemas.openxmlformats.org/officeDocument/2006/relationships/image" Target="../media/image101.png"/><Relationship Id="rId31" Type="http://schemas.openxmlformats.org/officeDocument/2006/relationships/image" Target="../media/image120.png"/><Relationship Id="rId4" Type="http://schemas.openxmlformats.org/officeDocument/2006/relationships/image" Target="../media/image90.png"/><Relationship Id="rId9" Type="http://schemas.openxmlformats.org/officeDocument/2006/relationships/image" Target="../media/image110.png"/><Relationship Id="rId14" Type="http://schemas.openxmlformats.org/officeDocument/2006/relationships/image" Target="../media/image97.png"/><Relationship Id="rId22" Type="http://schemas.openxmlformats.org/officeDocument/2006/relationships/image" Target="../media/image115.png"/><Relationship Id="rId27" Type="http://schemas.openxmlformats.org/officeDocument/2006/relationships/image" Target="../media/image118.png"/><Relationship Id="rId30" Type="http://schemas.openxmlformats.org/officeDocument/2006/relationships/image" Target="../media/image119.png"/><Relationship Id="rId35" Type="http://schemas.openxmlformats.org/officeDocument/2006/relationships/image" Target="../media/image122.png"/><Relationship Id="rId8" Type="http://schemas.openxmlformats.org/officeDocument/2006/relationships/image" Target="../media/image109.png"/></Relationships>
</file>

<file path=ppt/slides/_rels/slide42.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12.png"/><Relationship Id="rId26" Type="http://schemas.openxmlformats.org/officeDocument/2006/relationships/image" Target="../media/image103.png"/><Relationship Id="rId21" Type="http://schemas.openxmlformats.org/officeDocument/2006/relationships/image" Target="../media/image114.png"/><Relationship Id="rId34"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2.png"/><Relationship Id="rId33" Type="http://schemas.openxmlformats.org/officeDocument/2006/relationships/image" Target="../media/image106.png"/><Relationship Id="rId2" Type="http://schemas.openxmlformats.org/officeDocument/2006/relationships/image" Target="../media/image108.png"/><Relationship Id="rId16" Type="http://schemas.openxmlformats.org/officeDocument/2006/relationships/image" Target="../media/image99.png"/><Relationship Id="rId20" Type="http://schemas.openxmlformats.org/officeDocument/2006/relationships/image" Target="../media/image113.png"/><Relationship Id="rId29"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4.png"/><Relationship Id="rId24" Type="http://schemas.openxmlformats.org/officeDocument/2006/relationships/image" Target="../media/image117.png"/><Relationship Id="rId32" Type="http://schemas.openxmlformats.org/officeDocument/2006/relationships/image" Target="../media/image121.png"/><Relationship Id="rId37" Type="http://schemas.openxmlformats.org/officeDocument/2006/relationships/image" Target="../media/image9.tiff"/><Relationship Id="rId5" Type="http://schemas.openxmlformats.org/officeDocument/2006/relationships/image" Target="../media/image91.png"/><Relationship Id="rId15" Type="http://schemas.openxmlformats.org/officeDocument/2006/relationships/image" Target="../media/image98.png"/><Relationship Id="rId23" Type="http://schemas.openxmlformats.org/officeDocument/2006/relationships/image" Target="../media/image116.png"/><Relationship Id="rId28" Type="http://schemas.openxmlformats.org/officeDocument/2006/relationships/image" Target="../media/image104.png"/><Relationship Id="rId36" Type="http://schemas.openxmlformats.org/officeDocument/2006/relationships/image" Target="../media/image122.png"/><Relationship Id="rId10" Type="http://schemas.openxmlformats.org/officeDocument/2006/relationships/image" Target="../media/image111.png"/><Relationship Id="rId19" Type="http://schemas.openxmlformats.org/officeDocument/2006/relationships/image" Target="../media/image101.png"/><Relationship Id="rId31" Type="http://schemas.openxmlformats.org/officeDocument/2006/relationships/image" Target="../media/image120.png"/><Relationship Id="rId4" Type="http://schemas.openxmlformats.org/officeDocument/2006/relationships/image" Target="../media/image90.png"/><Relationship Id="rId9" Type="http://schemas.openxmlformats.org/officeDocument/2006/relationships/image" Target="../media/image110.png"/><Relationship Id="rId14" Type="http://schemas.openxmlformats.org/officeDocument/2006/relationships/image" Target="../media/image97.png"/><Relationship Id="rId22" Type="http://schemas.openxmlformats.org/officeDocument/2006/relationships/image" Target="../media/image115.png"/><Relationship Id="rId27" Type="http://schemas.openxmlformats.org/officeDocument/2006/relationships/image" Target="../media/image118.png"/><Relationship Id="rId30" Type="http://schemas.openxmlformats.org/officeDocument/2006/relationships/image" Target="../media/image119.png"/><Relationship Id="rId35" Type="http://schemas.openxmlformats.org/officeDocument/2006/relationships/image" Target="../media/image123.png"/><Relationship Id="rId8" Type="http://schemas.openxmlformats.org/officeDocument/2006/relationships/image" Target="../media/image109.png"/><Relationship Id="rId3" Type="http://schemas.openxmlformats.org/officeDocument/2006/relationships/image" Target="../media/image89.png"/></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Comprehension using Neural Network Models</a:t>
            </a:r>
            <a:endParaRPr lang="en-SG" dirty="0"/>
          </a:p>
        </p:txBody>
      </p:sp>
      <p:sp>
        <p:nvSpPr>
          <p:cNvPr id="3" name="Subtitle 2"/>
          <p:cNvSpPr>
            <a:spLocks noGrp="1"/>
          </p:cNvSpPr>
          <p:nvPr>
            <p:ph type="subTitle" idx="1"/>
          </p:nvPr>
        </p:nvSpPr>
        <p:spPr/>
        <p:txBody>
          <a:bodyPr>
            <a:normAutofit lnSpcReduction="10000"/>
          </a:bodyPr>
          <a:lstStyle/>
          <a:p>
            <a:r>
              <a:rPr lang="en-US" dirty="0"/>
              <a:t>Jing Jiang</a:t>
            </a:r>
          </a:p>
          <a:p>
            <a:endParaRPr lang="en-SG" sz="2400" dirty="0"/>
          </a:p>
          <a:p>
            <a:r>
              <a:rPr lang="en-SG" sz="2400" dirty="0"/>
              <a:t>School of Information Systems</a:t>
            </a:r>
          </a:p>
          <a:p>
            <a:r>
              <a:rPr lang="en-SG" sz="2400" dirty="0"/>
              <a:t>Singapore Management University</a:t>
            </a:r>
            <a:endParaRPr lang="en-US" sz="2400" dirty="0"/>
          </a:p>
        </p:txBody>
      </p:sp>
    </p:spTree>
    <p:extLst>
      <p:ext uri="{BB962C8B-B14F-4D97-AF65-F5344CB8AC3E}">
        <p14:creationId xmlns:p14="http://schemas.microsoft.com/office/powerpoint/2010/main" val="1095357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83C90B1-DC41-F54C-93B9-9BB714B69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113" y="1730677"/>
            <a:ext cx="5126918" cy="4044719"/>
          </a:xfrm>
          <a:prstGeom prst="rect">
            <a:avLst/>
          </a:prstGeom>
        </p:spPr>
      </p:pic>
      <p:sp>
        <p:nvSpPr>
          <p:cNvPr id="2" name="Title 1">
            <a:extLst>
              <a:ext uri="{FF2B5EF4-FFF2-40B4-BE49-F238E27FC236}">
                <a16:creationId xmlns:a16="http://schemas.microsoft.com/office/drawing/2014/main" id="{E21A7F8E-7438-8541-AD62-0CDAD5230014}"/>
              </a:ext>
            </a:extLst>
          </p:cNvPr>
          <p:cNvSpPr>
            <a:spLocks noGrp="1"/>
          </p:cNvSpPr>
          <p:nvPr>
            <p:ph type="title"/>
          </p:nvPr>
        </p:nvSpPr>
        <p:spPr/>
        <p:txBody>
          <a:bodyPr>
            <a:normAutofit fontScale="90000"/>
          </a:bodyPr>
          <a:lstStyle/>
          <a:p>
            <a:r>
              <a:rPr lang="en-US" dirty="0"/>
              <a:t>Cloze-style Datasets</a:t>
            </a:r>
          </a:p>
        </p:txBody>
      </p:sp>
      <p:sp>
        <p:nvSpPr>
          <p:cNvPr id="3" name="Content Placeholder 2">
            <a:extLst>
              <a:ext uri="{FF2B5EF4-FFF2-40B4-BE49-F238E27FC236}">
                <a16:creationId xmlns:a16="http://schemas.microsoft.com/office/drawing/2014/main" id="{9797EF05-9B69-6148-86D0-0DF671ED35CB}"/>
              </a:ext>
            </a:extLst>
          </p:cNvPr>
          <p:cNvSpPr>
            <a:spLocks noGrp="1"/>
          </p:cNvSpPr>
          <p:nvPr>
            <p:ph idx="1"/>
          </p:nvPr>
        </p:nvSpPr>
        <p:spPr>
          <a:xfrm>
            <a:off x="457200" y="980728"/>
            <a:ext cx="8229600" cy="883468"/>
          </a:xfrm>
        </p:spPr>
        <p:txBody>
          <a:bodyPr>
            <a:normAutofit lnSpcReduction="10000"/>
          </a:bodyPr>
          <a:lstStyle/>
          <a:p>
            <a:r>
              <a:rPr lang="en-US" dirty="0"/>
              <a:t>What is a cloze-style dataset?</a:t>
            </a:r>
          </a:p>
          <a:p>
            <a:pPr marL="457200" lvl="1" indent="0">
              <a:buNone/>
            </a:pPr>
            <a:r>
              <a:rPr lang="en-US" sz="2000" dirty="0"/>
              <a:t>(Example below taken from [</a:t>
            </a:r>
            <a:r>
              <a:rPr lang="en-US" sz="2000" dirty="0" err="1"/>
              <a:t>Hermannn</a:t>
            </a:r>
            <a:r>
              <a:rPr lang="en-US" sz="2000" dirty="0"/>
              <a:t> et al. 2015])</a:t>
            </a:r>
          </a:p>
        </p:txBody>
      </p:sp>
      <p:sp>
        <p:nvSpPr>
          <p:cNvPr id="4" name="Date Placeholder 3">
            <a:extLst>
              <a:ext uri="{FF2B5EF4-FFF2-40B4-BE49-F238E27FC236}">
                <a16:creationId xmlns:a16="http://schemas.microsoft.com/office/drawing/2014/main" id="{B7D4D6E1-EFF7-EE4B-A8C3-95CDD41A1A98}"/>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CEF71AF0-E103-C24A-86D1-48AE7588BAC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A888ECE-158D-1240-9122-B1FDF6999E81}"/>
              </a:ext>
            </a:extLst>
          </p:cNvPr>
          <p:cNvSpPr>
            <a:spLocks noGrp="1"/>
          </p:cNvSpPr>
          <p:nvPr>
            <p:ph type="sldNum" sz="quarter" idx="12"/>
          </p:nvPr>
        </p:nvSpPr>
        <p:spPr/>
        <p:txBody>
          <a:bodyPr/>
          <a:lstStyle/>
          <a:p>
            <a:fld id="{69FD5B0C-E13F-4E8A-89B3-C7947FC10B15}" type="slidenum">
              <a:rPr lang="en-SG" smtClean="0"/>
              <a:t>10</a:t>
            </a:fld>
            <a:endParaRPr lang="en-SG"/>
          </a:p>
        </p:txBody>
      </p:sp>
      <p:sp>
        <p:nvSpPr>
          <p:cNvPr id="11" name="Rectangle 10">
            <a:extLst>
              <a:ext uri="{FF2B5EF4-FFF2-40B4-BE49-F238E27FC236}">
                <a16:creationId xmlns:a16="http://schemas.microsoft.com/office/drawing/2014/main" id="{6E80029F-193C-3E44-98E6-B93D3D8705E4}"/>
              </a:ext>
            </a:extLst>
          </p:cNvPr>
          <p:cNvSpPr/>
          <p:nvPr/>
        </p:nvSpPr>
        <p:spPr>
          <a:xfrm>
            <a:off x="2162866" y="4446798"/>
            <a:ext cx="4929413" cy="5040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a:extLst>
              <a:ext uri="{FF2B5EF4-FFF2-40B4-BE49-F238E27FC236}">
                <a16:creationId xmlns:a16="http://schemas.microsoft.com/office/drawing/2014/main" id="{9031A105-E8CF-EB40-ADB3-1B4456040EFC}"/>
              </a:ext>
            </a:extLst>
          </p:cNvPr>
          <p:cNvSpPr/>
          <p:nvPr/>
        </p:nvSpPr>
        <p:spPr>
          <a:xfrm>
            <a:off x="7082990" y="2646598"/>
            <a:ext cx="2025514" cy="1017798"/>
          </a:xfrm>
          <a:prstGeom prst="wedgeRectCallout">
            <a:avLst>
              <a:gd name="adj1" fmla="val -76245"/>
              <a:gd name="adj2" fmla="val 125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given summary point of the news article</a:t>
            </a:r>
          </a:p>
        </p:txBody>
      </p:sp>
      <p:sp>
        <p:nvSpPr>
          <p:cNvPr id="15" name="TextBox 14">
            <a:extLst>
              <a:ext uri="{FF2B5EF4-FFF2-40B4-BE49-F238E27FC236}">
                <a16:creationId xmlns:a16="http://schemas.microsoft.com/office/drawing/2014/main" id="{9F99788C-04B0-2140-A444-2182493F3D66}"/>
              </a:ext>
            </a:extLst>
          </p:cNvPr>
          <p:cNvSpPr txBox="1"/>
          <p:nvPr/>
        </p:nvSpPr>
        <p:spPr>
          <a:xfrm>
            <a:off x="1200944" y="5745325"/>
            <a:ext cx="6840760" cy="954107"/>
          </a:xfrm>
          <a:prstGeom prst="rect">
            <a:avLst/>
          </a:prstGeom>
          <a:solidFill>
            <a:schemeClr val="bg1"/>
          </a:solidFill>
        </p:spPr>
        <p:txBody>
          <a:bodyPr wrap="square" rtlCol="0">
            <a:spAutoFit/>
          </a:bodyPr>
          <a:lstStyle/>
          <a:p>
            <a:r>
              <a:rPr lang="en-US" sz="2800" b="1" dirty="0">
                <a:solidFill>
                  <a:schemeClr val="accent1"/>
                </a:solidFill>
              </a:rPr>
              <a:t>Question-answer pairs can be automatically generated fairly easily.</a:t>
            </a:r>
          </a:p>
        </p:txBody>
      </p:sp>
    </p:spTree>
    <p:extLst>
      <p:ext uri="{BB962C8B-B14F-4D97-AF65-F5344CB8AC3E}">
        <p14:creationId xmlns:p14="http://schemas.microsoft.com/office/powerpoint/2010/main" val="238741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715D-ED2D-D549-B996-6BC08C9B9616}"/>
              </a:ext>
            </a:extLst>
          </p:cNvPr>
          <p:cNvSpPr>
            <a:spLocks noGrp="1"/>
          </p:cNvSpPr>
          <p:nvPr>
            <p:ph type="title"/>
          </p:nvPr>
        </p:nvSpPr>
        <p:spPr/>
        <p:txBody>
          <a:bodyPr>
            <a:normAutofit fontScale="90000"/>
          </a:bodyPr>
          <a:lstStyle/>
          <a:p>
            <a:r>
              <a:rPr lang="en-US" dirty="0"/>
              <a:t>CNN/Daily Mail </a:t>
            </a:r>
            <a:r>
              <a:rPr lang="en-US" sz="3100" dirty="0"/>
              <a:t>[</a:t>
            </a:r>
            <a:r>
              <a:rPr lang="en-US" sz="3100" dirty="0" err="1"/>
              <a:t>Hermannn</a:t>
            </a:r>
            <a:r>
              <a:rPr lang="en-US" sz="3100" dirty="0"/>
              <a:t> et al. 2015]</a:t>
            </a:r>
            <a:endParaRPr lang="en-US" dirty="0"/>
          </a:p>
        </p:txBody>
      </p:sp>
      <p:sp>
        <p:nvSpPr>
          <p:cNvPr id="3" name="Content Placeholder 2">
            <a:extLst>
              <a:ext uri="{FF2B5EF4-FFF2-40B4-BE49-F238E27FC236}">
                <a16:creationId xmlns:a16="http://schemas.microsoft.com/office/drawing/2014/main" id="{6A86731A-3031-E840-B0F0-6B68A036EBA5}"/>
              </a:ext>
            </a:extLst>
          </p:cNvPr>
          <p:cNvSpPr>
            <a:spLocks noGrp="1"/>
          </p:cNvSpPr>
          <p:nvPr>
            <p:ph idx="1"/>
          </p:nvPr>
        </p:nvSpPr>
        <p:spPr/>
        <p:txBody>
          <a:bodyPr/>
          <a:lstStyle/>
          <a:p>
            <a:r>
              <a:rPr lang="en-US" dirty="0"/>
              <a:t>93,000 articles from CNN</a:t>
            </a:r>
          </a:p>
          <a:p>
            <a:r>
              <a:rPr lang="en-US" dirty="0"/>
              <a:t>220,000 articles from Daily Mail</a:t>
            </a:r>
          </a:p>
          <a:p>
            <a:r>
              <a:rPr lang="en-US" dirty="0"/>
              <a:t>Articles came with summary bullet points</a:t>
            </a:r>
          </a:p>
          <a:p>
            <a:r>
              <a:rPr lang="en-US" dirty="0"/>
              <a:t>To form cloze-style questions, replaced entities with X</a:t>
            </a:r>
          </a:p>
        </p:txBody>
      </p:sp>
      <p:sp>
        <p:nvSpPr>
          <p:cNvPr id="4" name="Date Placeholder 3">
            <a:extLst>
              <a:ext uri="{FF2B5EF4-FFF2-40B4-BE49-F238E27FC236}">
                <a16:creationId xmlns:a16="http://schemas.microsoft.com/office/drawing/2014/main" id="{DE300AB3-1826-7444-BBC3-634FF130B075}"/>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0A02E765-A83D-0B44-8D39-B5B8D1BADD3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017DD2F-5B50-3C42-B5B9-E429718D0641}"/>
              </a:ext>
            </a:extLst>
          </p:cNvPr>
          <p:cNvSpPr>
            <a:spLocks noGrp="1"/>
          </p:cNvSpPr>
          <p:nvPr>
            <p:ph type="sldNum" sz="quarter" idx="12"/>
          </p:nvPr>
        </p:nvSpPr>
        <p:spPr/>
        <p:txBody>
          <a:bodyPr/>
          <a:lstStyle/>
          <a:p>
            <a:fld id="{69FD5B0C-E13F-4E8A-89B3-C7947FC10B15}" type="slidenum">
              <a:rPr lang="en-SG" smtClean="0"/>
              <a:t>11</a:t>
            </a:fld>
            <a:endParaRPr lang="en-SG"/>
          </a:p>
        </p:txBody>
      </p:sp>
      <p:graphicFrame>
        <p:nvGraphicFramePr>
          <p:cNvPr id="7" name="Table 6">
            <a:extLst>
              <a:ext uri="{FF2B5EF4-FFF2-40B4-BE49-F238E27FC236}">
                <a16:creationId xmlns:a16="http://schemas.microsoft.com/office/drawing/2014/main" id="{1F59918F-F563-1746-B741-BBFFE211A8A3}"/>
              </a:ext>
            </a:extLst>
          </p:cNvPr>
          <p:cNvGraphicFramePr>
            <a:graphicFrameLocks noGrp="1"/>
          </p:cNvGraphicFramePr>
          <p:nvPr>
            <p:extLst>
              <p:ext uri="{D42A27DB-BD31-4B8C-83A1-F6EECF244321}">
                <p14:modId xmlns:p14="http://schemas.microsoft.com/office/powerpoint/2010/main" val="3306832945"/>
              </p:ext>
            </p:extLst>
          </p:nvPr>
        </p:nvGraphicFramePr>
        <p:xfrm>
          <a:off x="1524000" y="4221088"/>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126574696"/>
                    </a:ext>
                  </a:extLst>
                </a:gridCol>
                <a:gridCol w="1524000">
                  <a:extLst>
                    <a:ext uri="{9D8B030D-6E8A-4147-A177-3AD203B41FA5}">
                      <a16:colId xmlns:a16="http://schemas.microsoft.com/office/drawing/2014/main" val="1036502793"/>
                    </a:ext>
                  </a:extLst>
                </a:gridCol>
                <a:gridCol w="1524000">
                  <a:extLst>
                    <a:ext uri="{9D8B030D-6E8A-4147-A177-3AD203B41FA5}">
                      <a16:colId xmlns:a16="http://schemas.microsoft.com/office/drawing/2014/main" val="795148964"/>
                    </a:ext>
                  </a:extLst>
                </a:gridCol>
                <a:gridCol w="1524000">
                  <a:extLst>
                    <a:ext uri="{9D8B030D-6E8A-4147-A177-3AD203B41FA5}">
                      <a16:colId xmlns:a16="http://schemas.microsoft.com/office/drawing/2014/main" val="3860537342"/>
                    </a:ext>
                  </a:extLst>
                </a:gridCol>
              </a:tblGrid>
              <a:tr h="370840">
                <a:tc>
                  <a:txBody>
                    <a:bodyPr/>
                    <a:lstStyle/>
                    <a:p>
                      <a:endParaRPr lang="en-US" dirty="0"/>
                    </a:p>
                  </a:txBody>
                  <a:tcPr/>
                </a:tc>
                <a:tc>
                  <a:txBody>
                    <a:bodyPr/>
                    <a:lstStyle/>
                    <a:p>
                      <a:r>
                        <a:rPr lang="en-US" dirty="0"/>
                        <a:t>training</a:t>
                      </a:r>
                    </a:p>
                  </a:txBody>
                  <a:tcPr/>
                </a:tc>
                <a:tc>
                  <a:txBody>
                    <a:bodyPr/>
                    <a:lstStyle/>
                    <a:p>
                      <a:r>
                        <a:rPr lang="en-US" dirty="0"/>
                        <a:t>validation</a:t>
                      </a:r>
                    </a:p>
                  </a:txBody>
                  <a:tcPr/>
                </a:tc>
                <a:tc>
                  <a:txBody>
                    <a:bodyPr/>
                    <a:lstStyle/>
                    <a:p>
                      <a:r>
                        <a:rPr lang="en-US" dirty="0"/>
                        <a:t>test</a:t>
                      </a:r>
                    </a:p>
                  </a:txBody>
                  <a:tcPr/>
                </a:tc>
                <a:extLst>
                  <a:ext uri="{0D108BD9-81ED-4DB2-BD59-A6C34878D82A}">
                    <a16:rowId xmlns:a16="http://schemas.microsoft.com/office/drawing/2014/main" val="1072660543"/>
                  </a:ext>
                </a:extLst>
              </a:tr>
              <a:tr h="370840">
                <a:tc>
                  <a:txBody>
                    <a:bodyPr/>
                    <a:lstStyle/>
                    <a:p>
                      <a:r>
                        <a:rPr lang="en-US" b="1" dirty="0"/>
                        <a:t>CNN</a:t>
                      </a:r>
                    </a:p>
                  </a:txBody>
                  <a:tcPr/>
                </a:tc>
                <a:tc>
                  <a:txBody>
                    <a:bodyPr/>
                    <a:lstStyle/>
                    <a:p>
                      <a:r>
                        <a:rPr lang="en-US" dirty="0"/>
                        <a:t>380,298</a:t>
                      </a:r>
                    </a:p>
                  </a:txBody>
                  <a:tcPr/>
                </a:tc>
                <a:tc>
                  <a:txBody>
                    <a:bodyPr/>
                    <a:lstStyle/>
                    <a:p>
                      <a:r>
                        <a:rPr lang="en-US" dirty="0"/>
                        <a:t>3,924</a:t>
                      </a:r>
                    </a:p>
                  </a:txBody>
                  <a:tcPr/>
                </a:tc>
                <a:tc>
                  <a:txBody>
                    <a:bodyPr/>
                    <a:lstStyle/>
                    <a:p>
                      <a:r>
                        <a:rPr lang="en-US" dirty="0"/>
                        <a:t>3,198</a:t>
                      </a:r>
                    </a:p>
                  </a:txBody>
                  <a:tcPr/>
                </a:tc>
                <a:extLst>
                  <a:ext uri="{0D108BD9-81ED-4DB2-BD59-A6C34878D82A}">
                    <a16:rowId xmlns:a16="http://schemas.microsoft.com/office/drawing/2014/main" val="2169593406"/>
                  </a:ext>
                </a:extLst>
              </a:tr>
              <a:tr h="370840">
                <a:tc>
                  <a:txBody>
                    <a:bodyPr/>
                    <a:lstStyle/>
                    <a:p>
                      <a:r>
                        <a:rPr lang="en-US" b="1" dirty="0"/>
                        <a:t>Daily Mail</a:t>
                      </a:r>
                    </a:p>
                  </a:txBody>
                  <a:tcPr/>
                </a:tc>
                <a:tc>
                  <a:txBody>
                    <a:bodyPr/>
                    <a:lstStyle/>
                    <a:p>
                      <a:r>
                        <a:rPr lang="en-US" dirty="0"/>
                        <a:t>879,450</a:t>
                      </a:r>
                    </a:p>
                  </a:txBody>
                  <a:tcPr/>
                </a:tc>
                <a:tc>
                  <a:txBody>
                    <a:bodyPr/>
                    <a:lstStyle/>
                    <a:p>
                      <a:r>
                        <a:rPr lang="en-US" dirty="0"/>
                        <a:t>64,835</a:t>
                      </a:r>
                    </a:p>
                  </a:txBody>
                  <a:tcPr/>
                </a:tc>
                <a:tc>
                  <a:txBody>
                    <a:bodyPr/>
                    <a:lstStyle/>
                    <a:p>
                      <a:r>
                        <a:rPr lang="en-US" dirty="0"/>
                        <a:t>53,182</a:t>
                      </a:r>
                    </a:p>
                  </a:txBody>
                  <a:tcPr/>
                </a:tc>
                <a:extLst>
                  <a:ext uri="{0D108BD9-81ED-4DB2-BD59-A6C34878D82A}">
                    <a16:rowId xmlns:a16="http://schemas.microsoft.com/office/drawing/2014/main" val="495274819"/>
                  </a:ext>
                </a:extLst>
              </a:tr>
            </a:tbl>
          </a:graphicData>
        </a:graphic>
      </p:graphicFrame>
    </p:spTree>
    <p:extLst>
      <p:ext uri="{BB962C8B-B14F-4D97-AF65-F5344CB8AC3E}">
        <p14:creationId xmlns:p14="http://schemas.microsoft.com/office/powerpoint/2010/main" val="2730892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9736-2836-894F-BD6E-72D6287D2BC2}"/>
              </a:ext>
            </a:extLst>
          </p:cNvPr>
          <p:cNvSpPr>
            <a:spLocks noGrp="1"/>
          </p:cNvSpPr>
          <p:nvPr>
            <p:ph type="title"/>
          </p:nvPr>
        </p:nvSpPr>
        <p:spPr/>
        <p:txBody>
          <a:bodyPr>
            <a:normAutofit fontScale="90000"/>
          </a:bodyPr>
          <a:lstStyle/>
          <a:p>
            <a:r>
              <a:rPr lang="en-US" dirty="0"/>
              <a:t>Children’s Book Test </a:t>
            </a:r>
            <a:r>
              <a:rPr lang="en-US" sz="3100" dirty="0"/>
              <a:t>[Hill et al. 2016]</a:t>
            </a:r>
            <a:endParaRPr lang="en-US" dirty="0"/>
          </a:p>
        </p:txBody>
      </p:sp>
      <p:sp>
        <p:nvSpPr>
          <p:cNvPr id="4" name="Date Placeholder 3">
            <a:extLst>
              <a:ext uri="{FF2B5EF4-FFF2-40B4-BE49-F238E27FC236}">
                <a16:creationId xmlns:a16="http://schemas.microsoft.com/office/drawing/2014/main" id="{D763C2F2-B40F-C64B-B548-3F34410B093D}"/>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420B8F3A-9785-394E-A94F-3CACCC06D45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226A48D-4255-CE42-9998-2FE9E3907F08}"/>
              </a:ext>
            </a:extLst>
          </p:cNvPr>
          <p:cNvSpPr>
            <a:spLocks noGrp="1"/>
          </p:cNvSpPr>
          <p:nvPr>
            <p:ph type="sldNum" sz="quarter" idx="12"/>
          </p:nvPr>
        </p:nvSpPr>
        <p:spPr/>
        <p:txBody>
          <a:bodyPr/>
          <a:lstStyle/>
          <a:p>
            <a:fld id="{69FD5B0C-E13F-4E8A-89B3-C7947FC10B15}" type="slidenum">
              <a:rPr lang="en-SG" smtClean="0"/>
              <a:t>12</a:t>
            </a:fld>
            <a:endParaRPr lang="en-SG"/>
          </a:p>
        </p:txBody>
      </p:sp>
      <p:pic>
        <p:nvPicPr>
          <p:cNvPr id="8" name="Picture 7">
            <a:extLst>
              <a:ext uri="{FF2B5EF4-FFF2-40B4-BE49-F238E27FC236}">
                <a16:creationId xmlns:a16="http://schemas.microsoft.com/office/drawing/2014/main" id="{D08D6B9B-527B-8746-ACCD-6400A174F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23" y="2329160"/>
            <a:ext cx="8350753" cy="2756024"/>
          </a:xfrm>
          <a:prstGeom prst="rect">
            <a:avLst/>
          </a:prstGeom>
          <a:ln w="12700">
            <a:solidFill>
              <a:schemeClr val="tx1"/>
            </a:solidFill>
          </a:ln>
        </p:spPr>
      </p:pic>
      <p:pic>
        <p:nvPicPr>
          <p:cNvPr id="12" name="Picture 11">
            <a:extLst>
              <a:ext uri="{FF2B5EF4-FFF2-40B4-BE49-F238E27FC236}">
                <a16:creationId xmlns:a16="http://schemas.microsoft.com/office/drawing/2014/main" id="{FD587753-5C4A-264E-A368-67825B660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9328"/>
            <a:ext cx="9037458" cy="1015976"/>
          </a:xfrm>
          <a:prstGeom prst="rect">
            <a:avLst/>
          </a:prstGeom>
          <a:ln w="28575">
            <a:solidFill>
              <a:schemeClr val="accent2"/>
            </a:solidFill>
          </a:ln>
        </p:spPr>
      </p:pic>
      <p:sp>
        <p:nvSpPr>
          <p:cNvPr id="13" name="Content Placeholder 2">
            <a:extLst>
              <a:ext uri="{FF2B5EF4-FFF2-40B4-BE49-F238E27FC236}">
                <a16:creationId xmlns:a16="http://schemas.microsoft.com/office/drawing/2014/main" id="{C20AA504-4314-8F4D-9186-B55BBF5C7C63}"/>
              </a:ext>
            </a:extLst>
          </p:cNvPr>
          <p:cNvSpPr>
            <a:spLocks noGrp="1"/>
          </p:cNvSpPr>
          <p:nvPr>
            <p:ph idx="1"/>
          </p:nvPr>
        </p:nvSpPr>
        <p:spPr>
          <a:xfrm>
            <a:off x="1331640" y="6201656"/>
            <a:ext cx="8229600" cy="575716"/>
          </a:xfrm>
        </p:spPr>
        <p:txBody>
          <a:bodyPr>
            <a:normAutofit/>
          </a:bodyPr>
          <a:lstStyle/>
          <a:p>
            <a:pPr marL="457200" lvl="1" indent="0">
              <a:buNone/>
            </a:pPr>
            <a:r>
              <a:rPr lang="en-US" sz="2000" dirty="0"/>
              <a:t>(Example above taken from [Hill et al. 2016])</a:t>
            </a:r>
          </a:p>
        </p:txBody>
      </p:sp>
      <p:sp>
        <p:nvSpPr>
          <p:cNvPr id="14" name="Content Placeholder 2">
            <a:extLst>
              <a:ext uri="{FF2B5EF4-FFF2-40B4-BE49-F238E27FC236}">
                <a16:creationId xmlns:a16="http://schemas.microsoft.com/office/drawing/2014/main" id="{C6C7560F-312C-6644-9956-CD06B9B29A74}"/>
              </a:ext>
            </a:extLst>
          </p:cNvPr>
          <p:cNvSpPr txBox="1">
            <a:spLocks/>
          </p:cNvSpPr>
          <p:nvPr/>
        </p:nvSpPr>
        <p:spPr>
          <a:xfrm>
            <a:off x="457200" y="980728"/>
            <a:ext cx="8229600" cy="13484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21 consecutive sentences from a children’s book</a:t>
            </a:r>
          </a:p>
          <a:p>
            <a:r>
              <a:rPr lang="en-US" sz="2800" dirty="0"/>
              <a:t>Hide a word from the 21</a:t>
            </a:r>
            <a:r>
              <a:rPr lang="en-US" sz="2800" baseline="30000" dirty="0"/>
              <a:t>st</a:t>
            </a:r>
            <a:r>
              <a:rPr lang="en-US" sz="2800" dirty="0"/>
              <a:t> sentence to form a question</a:t>
            </a:r>
          </a:p>
        </p:txBody>
      </p:sp>
    </p:spTree>
    <p:extLst>
      <p:ext uri="{BB962C8B-B14F-4D97-AF65-F5344CB8AC3E}">
        <p14:creationId xmlns:p14="http://schemas.microsoft.com/office/powerpoint/2010/main" val="158338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EF41-7795-7C40-AFDC-40F88ED0657C}"/>
              </a:ext>
            </a:extLst>
          </p:cNvPr>
          <p:cNvSpPr>
            <a:spLocks noGrp="1"/>
          </p:cNvSpPr>
          <p:nvPr>
            <p:ph type="title"/>
          </p:nvPr>
        </p:nvSpPr>
        <p:spPr/>
        <p:txBody>
          <a:bodyPr>
            <a:normAutofit fontScale="90000"/>
          </a:bodyPr>
          <a:lstStyle/>
          <a:p>
            <a:r>
              <a:rPr lang="en-US" dirty="0"/>
              <a:t>Children’s Book Test (CBT)</a:t>
            </a:r>
          </a:p>
        </p:txBody>
      </p:sp>
      <p:sp>
        <p:nvSpPr>
          <p:cNvPr id="3" name="Content Placeholder 2">
            <a:extLst>
              <a:ext uri="{FF2B5EF4-FFF2-40B4-BE49-F238E27FC236}">
                <a16:creationId xmlns:a16="http://schemas.microsoft.com/office/drawing/2014/main" id="{37DCBEC6-F0F4-614D-A986-15B01243DF12}"/>
              </a:ext>
            </a:extLst>
          </p:cNvPr>
          <p:cNvSpPr>
            <a:spLocks noGrp="1"/>
          </p:cNvSpPr>
          <p:nvPr>
            <p:ph idx="1"/>
          </p:nvPr>
        </p:nvSpPr>
        <p:spPr/>
        <p:txBody>
          <a:bodyPr/>
          <a:lstStyle/>
          <a:p>
            <a:r>
              <a:rPr lang="en-US" dirty="0"/>
              <a:t>Statistics of the CBT dataset:</a:t>
            </a:r>
          </a:p>
        </p:txBody>
      </p:sp>
      <p:sp>
        <p:nvSpPr>
          <p:cNvPr id="4" name="Date Placeholder 3">
            <a:extLst>
              <a:ext uri="{FF2B5EF4-FFF2-40B4-BE49-F238E27FC236}">
                <a16:creationId xmlns:a16="http://schemas.microsoft.com/office/drawing/2014/main" id="{2996E406-7E06-C24C-A1A7-3D235132A7D0}"/>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EBCB5A0D-7CCE-134D-9173-6830A6ABB9F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F27CA3E-8F31-284F-B083-4302D139F73E}"/>
              </a:ext>
            </a:extLst>
          </p:cNvPr>
          <p:cNvSpPr>
            <a:spLocks noGrp="1"/>
          </p:cNvSpPr>
          <p:nvPr>
            <p:ph type="sldNum" sz="quarter" idx="12"/>
          </p:nvPr>
        </p:nvSpPr>
        <p:spPr/>
        <p:txBody>
          <a:bodyPr/>
          <a:lstStyle/>
          <a:p>
            <a:fld id="{69FD5B0C-E13F-4E8A-89B3-C7947FC10B15}" type="slidenum">
              <a:rPr lang="en-SG" smtClean="0"/>
              <a:t>13</a:t>
            </a:fld>
            <a:endParaRPr lang="en-SG"/>
          </a:p>
        </p:txBody>
      </p:sp>
      <p:graphicFrame>
        <p:nvGraphicFramePr>
          <p:cNvPr id="7" name="Table 6">
            <a:extLst>
              <a:ext uri="{FF2B5EF4-FFF2-40B4-BE49-F238E27FC236}">
                <a16:creationId xmlns:a16="http://schemas.microsoft.com/office/drawing/2014/main" id="{8ED8ABA2-1C97-DA47-9E80-CA5E4DEBEC5A}"/>
              </a:ext>
            </a:extLst>
          </p:cNvPr>
          <p:cNvGraphicFramePr>
            <a:graphicFrameLocks noGrp="1"/>
          </p:cNvGraphicFramePr>
          <p:nvPr>
            <p:extLst>
              <p:ext uri="{D42A27DB-BD31-4B8C-83A1-F6EECF244321}">
                <p14:modId xmlns:p14="http://schemas.microsoft.com/office/powerpoint/2010/main" val="3523223697"/>
              </p:ext>
            </p:extLst>
          </p:nvPr>
        </p:nvGraphicFramePr>
        <p:xfrm>
          <a:off x="1524000" y="1700808"/>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36502793"/>
                    </a:ext>
                  </a:extLst>
                </a:gridCol>
                <a:gridCol w="2032000">
                  <a:extLst>
                    <a:ext uri="{9D8B030D-6E8A-4147-A177-3AD203B41FA5}">
                      <a16:colId xmlns:a16="http://schemas.microsoft.com/office/drawing/2014/main" val="795148964"/>
                    </a:ext>
                  </a:extLst>
                </a:gridCol>
                <a:gridCol w="2032000">
                  <a:extLst>
                    <a:ext uri="{9D8B030D-6E8A-4147-A177-3AD203B41FA5}">
                      <a16:colId xmlns:a16="http://schemas.microsoft.com/office/drawing/2014/main" val="3860537342"/>
                    </a:ext>
                  </a:extLst>
                </a:gridCol>
              </a:tblGrid>
              <a:tr h="370840">
                <a:tc>
                  <a:txBody>
                    <a:bodyPr/>
                    <a:lstStyle/>
                    <a:p>
                      <a:r>
                        <a:rPr lang="en-US" dirty="0"/>
                        <a:t>training</a:t>
                      </a:r>
                    </a:p>
                  </a:txBody>
                  <a:tcPr/>
                </a:tc>
                <a:tc>
                  <a:txBody>
                    <a:bodyPr/>
                    <a:lstStyle/>
                    <a:p>
                      <a:r>
                        <a:rPr lang="en-US" dirty="0"/>
                        <a:t>validation</a:t>
                      </a:r>
                    </a:p>
                  </a:txBody>
                  <a:tcPr/>
                </a:tc>
                <a:tc>
                  <a:txBody>
                    <a:bodyPr/>
                    <a:lstStyle/>
                    <a:p>
                      <a:r>
                        <a:rPr lang="en-US" dirty="0"/>
                        <a:t>test</a:t>
                      </a:r>
                    </a:p>
                  </a:txBody>
                  <a:tcPr/>
                </a:tc>
                <a:extLst>
                  <a:ext uri="{0D108BD9-81ED-4DB2-BD59-A6C34878D82A}">
                    <a16:rowId xmlns:a16="http://schemas.microsoft.com/office/drawing/2014/main" val="1072660543"/>
                  </a:ext>
                </a:extLst>
              </a:tr>
              <a:tr h="370840">
                <a:tc>
                  <a:txBody>
                    <a:bodyPr/>
                    <a:lstStyle/>
                    <a:p>
                      <a:r>
                        <a:rPr lang="en-US" dirty="0"/>
                        <a:t>669,343</a:t>
                      </a:r>
                    </a:p>
                  </a:txBody>
                  <a:tcPr/>
                </a:tc>
                <a:tc>
                  <a:txBody>
                    <a:bodyPr/>
                    <a:lstStyle/>
                    <a:p>
                      <a:r>
                        <a:rPr lang="en-US" dirty="0"/>
                        <a:t>8,000</a:t>
                      </a:r>
                    </a:p>
                  </a:txBody>
                  <a:tcPr/>
                </a:tc>
                <a:tc>
                  <a:txBody>
                    <a:bodyPr/>
                    <a:lstStyle/>
                    <a:p>
                      <a:r>
                        <a:rPr lang="en-US" dirty="0"/>
                        <a:t>10,000</a:t>
                      </a:r>
                    </a:p>
                  </a:txBody>
                  <a:tcPr/>
                </a:tc>
                <a:extLst>
                  <a:ext uri="{0D108BD9-81ED-4DB2-BD59-A6C34878D82A}">
                    <a16:rowId xmlns:a16="http://schemas.microsoft.com/office/drawing/2014/main" val="2169593406"/>
                  </a:ext>
                </a:extLst>
              </a:tr>
            </a:tbl>
          </a:graphicData>
        </a:graphic>
      </p:graphicFrame>
    </p:spTree>
    <p:extLst>
      <p:ext uri="{BB962C8B-B14F-4D97-AF65-F5344CB8AC3E}">
        <p14:creationId xmlns:p14="http://schemas.microsoft.com/office/powerpoint/2010/main" val="2906213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C9F20-A394-114D-95ED-BECA6F414EC4}"/>
              </a:ext>
            </a:extLst>
          </p:cNvPr>
          <p:cNvSpPr>
            <a:spLocks noGrp="1"/>
          </p:cNvSpPr>
          <p:nvPr>
            <p:ph type="title"/>
          </p:nvPr>
        </p:nvSpPr>
        <p:spPr/>
        <p:txBody>
          <a:bodyPr>
            <a:normAutofit fontScale="90000"/>
          </a:bodyPr>
          <a:lstStyle/>
          <a:p>
            <a:r>
              <a:rPr lang="en-US" dirty="0" err="1"/>
              <a:t>SQuAD</a:t>
            </a:r>
            <a:r>
              <a:rPr lang="en-US" dirty="0"/>
              <a:t> </a:t>
            </a:r>
            <a:r>
              <a:rPr lang="en-US" sz="3600" dirty="0"/>
              <a:t>[</a:t>
            </a:r>
            <a:r>
              <a:rPr lang="en-US" sz="3600" dirty="0" err="1"/>
              <a:t>Rajpurkar</a:t>
            </a:r>
            <a:r>
              <a:rPr lang="en-US" sz="3600" dirty="0"/>
              <a:t> et al., 2016]</a:t>
            </a:r>
            <a:endParaRPr lang="en-US" dirty="0"/>
          </a:p>
        </p:txBody>
      </p:sp>
      <p:sp>
        <p:nvSpPr>
          <p:cNvPr id="4" name="Date Placeholder 3">
            <a:extLst>
              <a:ext uri="{FF2B5EF4-FFF2-40B4-BE49-F238E27FC236}">
                <a16:creationId xmlns:a16="http://schemas.microsoft.com/office/drawing/2014/main" id="{976D6C4A-1A61-A341-827D-45C0202D80A8}"/>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7ED854F6-C62E-EF41-8CE4-0D1BEDA3F0C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D9FA2EE-494A-EB49-8D11-9DC5E48948EC}"/>
              </a:ext>
            </a:extLst>
          </p:cNvPr>
          <p:cNvSpPr>
            <a:spLocks noGrp="1"/>
          </p:cNvSpPr>
          <p:nvPr>
            <p:ph type="sldNum" sz="quarter" idx="12"/>
          </p:nvPr>
        </p:nvSpPr>
        <p:spPr/>
        <p:txBody>
          <a:bodyPr/>
          <a:lstStyle/>
          <a:p>
            <a:fld id="{69FD5B0C-E13F-4E8A-89B3-C7947FC10B15}" type="slidenum">
              <a:rPr lang="en-SG" smtClean="0"/>
              <a:t>14</a:t>
            </a:fld>
            <a:endParaRPr lang="en-SG"/>
          </a:p>
        </p:txBody>
      </p:sp>
      <p:sp>
        <p:nvSpPr>
          <p:cNvPr id="9" name="Content Placeholder 2">
            <a:extLst>
              <a:ext uri="{FF2B5EF4-FFF2-40B4-BE49-F238E27FC236}">
                <a16:creationId xmlns:a16="http://schemas.microsoft.com/office/drawing/2014/main" id="{E313603B-DBC0-9041-9936-255097C4C64E}"/>
              </a:ext>
            </a:extLst>
          </p:cNvPr>
          <p:cNvSpPr txBox="1">
            <a:spLocks/>
          </p:cNvSpPr>
          <p:nvPr/>
        </p:nvSpPr>
        <p:spPr>
          <a:xfrm>
            <a:off x="457200" y="980728"/>
            <a:ext cx="8229600" cy="55442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Articles taken from </a:t>
            </a:r>
            <a:r>
              <a:rPr lang="en-US" sz="3600" b="1" dirty="0"/>
              <a:t>Wikipedia</a:t>
            </a:r>
          </a:p>
          <a:p>
            <a:r>
              <a:rPr lang="en-US" sz="3600" dirty="0"/>
              <a:t>Questions-answer pairs generated through </a:t>
            </a:r>
            <a:r>
              <a:rPr lang="en-US" sz="3600" b="1" dirty="0"/>
              <a:t>crowdsourcing</a:t>
            </a:r>
          </a:p>
          <a:p>
            <a:r>
              <a:rPr lang="en-US" sz="3600" dirty="0"/>
              <a:t>Compared with cloze-style questions, these questions are </a:t>
            </a:r>
            <a:r>
              <a:rPr lang="en-US" sz="3600" b="1" dirty="0"/>
              <a:t>more realistic</a:t>
            </a:r>
          </a:p>
        </p:txBody>
      </p:sp>
    </p:spTree>
    <p:extLst>
      <p:ext uri="{BB962C8B-B14F-4D97-AF65-F5344CB8AC3E}">
        <p14:creationId xmlns:p14="http://schemas.microsoft.com/office/powerpoint/2010/main" val="335218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5277-19CD-3D4C-B532-EBEDFD77B871}"/>
              </a:ext>
            </a:extLst>
          </p:cNvPr>
          <p:cNvSpPr>
            <a:spLocks noGrp="1"/>
          </p:cNvSpPr>
          <p:nvPr>
            <p:ph type="title"/>
          </p:nvPr>
        </p:nvSpPr>
        <p:spPr/>
        <p:txBody>
          <a:bodyPr>
            <a:normAutofit fontScale="90000"/>
          </a:bodyPr>
          <a:lstStyle/>
          <a:p>
            <a:r>
              <a:rPr lang="en-US" dirty="0" err="1"/>
              <a:t>SQuAD</a:t>
            </a:r>
            <a:endParaRPr lang="en-US" dirty="0"/>
          </a:p>
        </p:txBody>
      </p:sp>
      <p:sp>
        <p:nvSpPr>
          <p:cNvPr id="3" name="Content Placeholder 2">
            <a:extLst>
              <a:ext uri="{FF2B5EF4-FFF2-40B4-BE49-F238E27FC236}">
                <a16:creationId xmlns:a16="http://schemas.microsoft.com/office/drawing/2014/main" id="{49225469-855A-FD45-A236-6215E7E3E87E}"/>
              </a:ext>
            </a:extLst>
          </p:cNvPr>
          <p:cNvSpPr>
            <a:spLocks noGrp="1"/>
          </p:cNvSpPr>
          <p:nvPr>
            <p:ph idx="1"/>
          </p:nvPr>
        </p:nvSpPr>
        <p:spPr/>
        <p:txBody>
          <a:bodyPr/>
          <a:lstStyle/>
          <a:p>
            <a:r>
              <a:rPr lang="en-US" dirty="0"/>
              <a:t>In total, </a:t>
            </a:r>
            <a:r>
              <a:rPr lang="en-US" b="1" dirty="0"/>
              <a:t>107,787</a:t>
            </a:r>
            <a:r>
              <a:rPr lang="en-US" dirty="0"/>
              <a:t> question-answer pairs from 536 articles.</a:t>
            </a:r>
          </a:p>
          <a:p>
            <a:r>
              <a:rPr lang="en-US" dirty="0"/>
              <a:t>Compared with other large-scale RC datasets, </a:t>
            </a:r>
            <a:r>
              <a:rPr lang="en-US" dirty="0" err="1"/>
              <a:t>SQuAD</a:t>
            </a:r>
            <a:r>
              <a:rPr lang="en-US" dirty="0"/>
              <a:t> was manually created.</a:t>
            </a:r>
          </a:p>
        </p:txBody>
      </p:sp>
      <p:sp>
        <p:nvSpPr>
          <p:cNvPr id="4" name="Date Placeholder 3">
            <a:extLst>
              <a:ext uri="{FF2B5EF4-FFF2-40B4-BE49-F238E27FC236}">
                <a16:creationId xmlns:a16="http://schemas.microsoft.com/office/drawing/2014/main" id="{7B1585C0-823A-C048-B076-4D74077DD36B}"/>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9326CEBF-A372-9341-AEBA-6DBBB87F0C3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E277C3E-E68C-B94B-9BD2-92BAE23DCDE9}"/>
              </a:ext>
            </a:extLst>
          </p:cNvPr>
          <p:cNvSpPr>
            <a:spLocks noGrp="1"/>
          </p:cNvSpPr>
          <p:nvPr>
            <p:ph type="sldNum" sz="quarter" idx="12"/>
          </p:nvPr>
        </p:nvSpPr>
        <p:spPr/>
        <p:txBody>
          <a:bodyPr/>
          <a:lstStyle/>
          <a:p>
            <a:fld id="{69FD5B0C-E13F-4E8A-89B3-C7947FC10B15}" type="slidenum">
              <a:rPr lang="en-SG" smtClean="0"/>
              <a:t>15</a:t>
            </a:fld>
            <a:endParaRPr lang="en-SG"/>
          </a:p>
        </p:txBody>
      </p:sp>
    </p:spTree>
    <p:extLst>
      <p:ext uri="{BB962C8B-B14F-4D97-AF65-F5344CB8AC3E}">
        <p14:creationId xmlns:p14="http://schemas.microsoft.com/office/powerpoint/2010/main" val="1989771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6E76-FFB0-2D4B-A52B-689A97105A47}"/>
              </a:ext>
            </a:extLst>
          </p:cNvPr>
          <p:cNvSpPr>
            <a:spLocks noGrp="1"/>
          </p:cNvSpPr>
          <p:nvPr>
            <p:ph type="title"/>
          </p:nvPr>
        </p:nvSpPr>
        <p:spPr/>
        <p:txBody>
          <a:bodyPr>
            <a:normAutofit fontScale="90000"/>
          </a:bodyPr>
          <a:lstStyle/>
          <a:p>
            <a:r>
              <a:rPr lang="en-US" dirty="0"/>
              <a:t>Some Observations</a:t>
            </a:r>
          </a:p>
        </p:txBody>
      </p:sp>
      <p:sp>
        <p:nvSpPr>
          <p:cNvPr id="4" name="Date Placeholder 3">
            <a:extLst>
              <a:ext uri="{FF2B5EF4-FFF2-40B4-BE49-F238E27FC236}">
                <a16:creationId xmlns:a16="http://schemas.microsoft.com/office/drawing/2014/main" id="{87336FD8-F900-C244-9824-184F63674A80}"/>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5D9E40E4-44E0-FA4D-B7A1-9EC5CA837BF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92DA430-671A-8844-97B0-61E460CBD1BF}"/>
              </a:ext>
            </a:extLst>
          </p:cNvPr>
          <p:cNvSpPr>
            <a:spLocks noGrp="1"/>
          </p:cNvSpPr>
          <p:nvPr>
            <p:ph type="sldNum" sz="quarter" idx="12"/>
          </p:nvPr>
        </p:nvSpPr>
        <p:spPr/>
        <p:txBody>
          <a:bodyPr/>
          <a:lstStyle/>
          <a:p>
            <a:fld id="{69FD5B0C-E13F-4E8A-89B3-C7947FC10B15}" type="slidenum">
              <a:rPr lang="en-SG" smtClean="0"/>
              <a:t>16</a:t>
            </a:fld>
            <a:endParaRPr lang="en-SG"/>
          </a:p>
        </p:txBody>
      </p:sp>
      <p:sp>
        <p:nvSpPr>
          <p:cNvPr id="7" name="Content Placeholder 2">
            <a:extLst>
              <a:ext uri="{FF2B5EF4-FFF2-40B4-BE49-F238E27FC236}">
                <a16:creationId xmlns:a16="http://schemas.microsoft.com/office/drawing/2014/main" id="{5E5B16BC-4C48-EA4B-80FD-BE23B53AC465}"/>
              </a:ext>
            </a:extLst>
          </p:cNvPr>
          <p:cNvSpPr txBox="1">
            <a:spLocks/>
          </p:cNvSpPr>
          <p:nvPr/>
        </p:nvSpPr>
        <p:spPr>
          <a:xfrm>
            <a:off x="457200" y="4293096"/>
            <a:ext cx="8229600" cy="18330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SG" sz="2400"/>
              <a:t>In what language were the classes given? </a:t>
            </a:r>
            <a:r>
              <a:rPr lang="en-SG" sz="2400" b="1">
                <a:solidFill>
                  <a:schemeClr val="accent4"/>
                </a:solidFill>
              </a:rPr>
              <a:t>German</a:t>
            </a:r>
          </a:p>
          <a:p>
            <a:r>
              <a:rPr lang="en-SG" sz="2400"/>
              <a:t>Who was Tesla’s main influence in Karlovac? </a:t>
            </a:r>
            <a:r>
              <a:rPr lang="en-SG" sz="2400" b="1">
                <a:solidFill>
                  <a:schemeClr val="accent1"/>
                </a:solidFill>
              </a:rPr>
              <a:t>Martin Sekulic </a:t>
            </a:r>
            <a:r>
              <a:rPr lang="en-SG" sz="2400"/>
              <a:t>́</a:t>
            </a:r>
          </a:p>
          <a:p>
            <a:r>
              <a:rPr lang="en-SG" sz="2400"/>
              <a:t>Why did Tesla go to Karlovac? </a:t>
            </a:r>
            <a:r>
              <a:rPr lang="en-SG" sz="2400" b="1">
                <a:solidFill>
                  <a:schemeClr val="accent2"/>
                </a:solidFill>
              </a:rPr>
              <a:t>attend school at the Higher Real Gymnasium </a:t>
            </a:r>
          </a:p>
          <a:p>
            <a:endParaRPr lang="en-SG" sz="2400"/>
          </a:p>
          <a:p>
            <a:endParaRPr lang="en-SG" sz="2400"/>
          </a:p>
          <a:p>
            <a:endParaRPr lang="en-US" dirty="0"/>
          </a:p>
        </p:txBody>
      </p:sp>
      <p:sp>
        <p:nvSpPr>
          <p:cNvPr id="8" name="Rectangle 7">
            <a:extLst>
              <a:ext uri="{FF2B5EF4-FFF2-40B4-BE49-F238E27FC236}">
                <a16:creationId xmlns:a16="http://schemas.microsoft.com/office/drawing/2014/main" id="{78ECCC5E-D2F1-7449-9757-DE414E7640F1}"/>
              </a:ext>
            </a:extLst>
          </p:cNvPr>
          <p:cNvSpPr/>
          <p:nvPr/>
        </p:nvSpPr>
        <p:spPr>
          <a:xfrm>
            <a:off x="647564" y="980728"/>
            <a:ext cx="7848872" cy="316835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In 1870, </a:t>
            </a:r>
            <a:r>
              <a:rPr lang="en-US" sz="2400" b="1" i="1" dirty="0">
                <a:solidFill>
                  <a:schemeClr val="accent3">
                    <a:lumMod val="75000"/>
                  </a:schemeClr>
                </a:solidFill>
              </a:rPr>
              <a:t>Tesla moved to Karlovac</a:t>
            </a:r>
            <a:r>
              <a:rPr lang="en-US" sz="2400" dirty="0">
                <a:solidFill>
                  <a:schemeClr val="tx1"/>
                </a:solidFill>
              </a:rPr>
              <a:t>, </a:t>
            </a:r>
            <a:r>
              <a:rPr lang="en-US" sz="2400" b="1" dirty="0">
                <a:solidFill>
                  <a:schemeClr val="accent2"/>
                </a:solidFill>
              </a:rPr>
              <a:t>to attend school at the Higher Real Gymnasium</a:t>
            </a:r>
            <a:r>
              <a:rPr lang="en-US" sz="2400" dirty="0">
                <a:solidFill>
                  <a:schemeClr val="tx1"/>
                </a:solidFill>
              </a:rPr>
              <a:t>, where </a:t>
            </a:r>
            <a:r>
              <a:rPr lang="en-US" sz="2400" b="1" i="1" dirty="0">
                <a:solidFill>
                  <a:schemeClr val="accent3">
                    <a:lumMod val="75000"/>
                  </a:schemeClr>
                </a:solidFill>
              </a:rPr>
              <a:t>he was profoundly influenced by</a:t>
            </a:r>
            <a:r>
              <a:rPr lang="en-US" sz="2400" dirty="0">
                <a:solidFill>
                  <a:schemeClr val="tx1"/>
                </a:solidFill>
              </a:rPr>
              <a:t> a math teacher </a:t>
            </a:r>
            <a:r>
              <a:rPr lang="en-US" sz="2400" b="1" dirty="0">
                <a:solidFill>
                  <a:schemeClr val="accent1"/>
                </a:solidFill>
              </a:rPr>
              <a:t>Martin </a:t>
            </a:r>
            <a:r>
              <a:rPr lang="en-US" sz="2400" b="1" dirty="0" err="1">
                <a:solidFill>
                  <a:schemeClr val="accent1"/>
                </a:solidFill>
              </a:rPr>
              <a:t>Sekulic</a:t>
            </a:r>
            <a:r>
              <a:rPr lang="en-US" sz="2400" b="1" dirty="0">
                <a:solidFill>
                  <a:schemeClr val="accent1"/>
                </a:solidFill>
              </a:rPr>
              <a:t> ́</a:t>
            </a:r>
            <a:r>
              <a:rPr lang="en-US" sz="2400" dirty="0">
                <a:solidFill>
                  <a:schemeClr val="tx1"/>
                </a:solidFill>
              </a:rPr>
              <a:t>. </a:t>
            </a:r>
            <a:r>
              <a:rPr lang="en-US" sz="2400" b="1" i="1" dirty="0">
                <a:solidFill>
                  <a:schemeClr val="accent3">
                    <a:lumMod val="75000"/>
                  </a:schemeClr>
                </a:solidFill>
              </a:rPr>
              <a:t>The classes were held in</a:t>
            </a:r>
            <a:r>
              <a:rPr lang="en-US" sz="2400" i="1" dirty="0">
                <a:solidFill>
                  <a:schemeClr val="accent3">
                    <a:lumMod val="75000"/>
                  </a:schemeClr>
                </a:solidFill>
              </a:rPr>
              <a:t> </a:t>
            </a:r>
            <a:r>
              <a:rPr lang="en-US" sz="2400" b="1" dirty="0">
                <a:solidFill>
                  <a:schemeClr val="accent4"/>
                </a:solidFill>
              </a:rPr>
              <a:t>German</a:t>
            </a:r>
            <a:r>
              <a:rPr lang="en-US" sz="2400" dirty="0">
                <a:solidFill>
                  <a:schemeClr val="tx1"/>
                </a:solidFill>
              </a:rPr>
              <a:t>, as it was a school within the Austro-Hungarian Military Frontier. Tesla was able to perform integral calculus in his head, which prompted his teachers to believe that he was cheating. He finished a four-year term in three years, graduating in 1873. </a:t>
            </a:r>
          </a:p>
        </p:txBody>
      </p:sp>
    </p:spTree>
    <p:extLst>
      <p:ext uri="{BB962C8B-B14F-4D97-AF65-F5344CB8AC3E}">
        <p14:creationId xmlns:p14="http://schemas.microsoft.com/office/powerpoint/2010/main" val="633229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E306-8073-1943-A50A-795D99502A6D}"/>
              </a:ext>
            </a:extLst>
          </p:cNvPr>
          <p:cNvSpPr>
            <a:spLocks noGrp="1"/>
          </p:cNvSpPr>
          <p:nvPr>
            <p:ph type="title"/>
          </p:nvPr>
        </p:nvSpPr>
        <p:spPr/>
        <p:txBody>
          <a:bodyPr>
            <a:normAutofit fontScale="90000"/>
          </a:bodyPr>
          <a:lstStyle/>
          <a:p>
            <a:r>
              <a:rPr lang="en-US" dirty="0"/>
              <a:t>Some Observations</a:t>
            </a:r>
          </a:p>
        </p:txBody>
      </p:sp>
      <p:sp>
        <p:nvSpPr>
          <p:cNvPr id="3" name="Content Placeholder 2">
            <a:extLst>
              <a:ext uri="{FF2B5EF4-FFF2-40B4-BE49-F238E27FC236}">
                <a16:creationId xmlns:a16="http://schemas.microsoft.com/office/drawing/2014/main" id="{E9153CF8-DA01-9846-8EE6-0818FA6126A6}"/>
              </a:ext>
            </a:extLst>
          </p:cNvPr>
          <p:cNvSpPr>
            <a:spLocks noGrp="1"/>
          </p:cNvSpPr>
          <p:nvPr>
            <p:ph idx="1"/>
          </p:nvPr>
        </p:nvSpPr>
        <p:spPr/>
        <p:txBody>
          <a:bodyPr/>
          <a:lstStyle/>
          <a:p>
            <a:r>
              <a:rPr lang="en-US" dirty="0"/>
              <a:t>The local contexts of the correct answer strings can often be matched with the questions.</a:t>
            </a:r>
          </a:p>
          <a:p>
            <a:endParaRPr lang="en-US" dirty="0"/>
          </a:p>
          <a:p>
            <a:r>
              <a:rPr lang="en-US" dirty="0"/>
              <a:t>Semantic matching is important sometimes.</a:t>
            </a:r>
          </a:p>
          <a:p>
            <a:pPr lvl="1"/>
            <a:r>
              <a:rPr lang="en-US" dirty="0"/>
              <a:t>given </a:t>
            </a:r>
            <a:r>
              <a:rPr lang="en-US" dirty="0">
                <a:sym typeface="Wingdings" pitchFamily="2" charset="2"/>
              </a:rPr>
              <a:t> held</a:t>
            </a:r>
          </a:p>
          <a:p>
            <a:pPr lvl="1"/>
            <a:r>
              <a:rPr lang="en-US" dirty="0">
                <a:sym typeface="Wingdings" pitchFamily="2" charset="2"/>
              </a:rPr>
              <a:t>go  moved</a:t>
            </a:r>
          </a:p>
          <a:p>
            <a:pPr lvl="1"/>
            <a:endParaRPr lang="en-US" dirty="0"/>
          </a:p>
        </p:txBody>
      </p:sp>
      <p:sp>
        <p:nvSpPr>
          <p:cNvPr id="4" name="Date Placeholder 3">
            <a:extLst>
              <a:ext uri="{FF2B5EF4-FFF2-40B4-BE49-F238E27FC236}">
                <a16:creationId xmlns:a16="http://schemas.microsoft.com/office/drawing/2014/main" id="{56FD1C9C-E596-C546-B8B9-738AD95B2ED6}"/>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1775F2BB-540F-E649-8BF1-ED726F7574F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3095426-B0B1-8C40-8DA3-9CF9D9C12856}"/>
              </a:ext>
            </a:extLst>
          </p:cNvPr>
          <p:cNvSpPr>
            <a:spLocks noGrp="1"/>
          </p:cNvSpPr>
          <p:nvPr>
            <p:ph type="sldNum" sz="quarter" idx="12"/>
          </p:nvPr>
        </p:nvSpPr>
        <p:spPr/>
        <p:txBody>
          <a:bodyPr/>
          <a:lstStyle/>
          <a:p>
            <a:fld id="{69FD5B0C-E13F-4E8A-89B3-C7947FC10B15}" type="slidenum">
              <a:rPr lang="en-SG" smtClean="0"/>
              <a:t>17</a:t>
            </a:fld>
            <a:endParaRPr lang="en-SG"/>
          </a:p>
        </p:txBody>
      </p:sp>
    </p:spTree>
    <p:extLst>
      <p:ext uri="{BB962C8B-B14F-4D97-AF65-F5344CB8AC3E}">
        <p14:creationId xmlns:p14="http://schemas.microsoft.com/office/powerpoint/2010/main" val="2350780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C4099-062B-724E-A54D-1C630ED00D9D}"/>
              </a:ext>
            </a:extLst>
          </p:cNvPr>
          <p:cNvSpPr>
            <a:spLocks noGrp="1"/>
          </p:cNvSpPr>
          <p:nvPr>
            <p:ph type="title"/>
          </p:nvPr>
        </p:nvSpPr>
        <p:spPr/>
        <p:txBody>
          <a:bodyPr>
            <a:normAutofit fontScale="90000"/>
          </a:bodyPr>
          <a:lstStyle/>
          <a:p>
            <a:r>
              <a:rPr lang="en-US" dirty="0"/>
              <a:t>Solution</a:t>
            </a:r>
          </a:p>
        </p:txBody>
      </p:sp>
      <p:sp>
        <p:nvSpPr>
          <p:cNvPr id="3" name="Content Placeholder 2">
            <a:extLst>
              <a:ext uri="{FF2B5EF4-FFF2-40B4-BE49-F238E27FC236}">
                <a16:creationId xmlns:a16="http://schemas.microsoft.com/office/drawing/2014/main" id="{50AA847E-A15B-824D-96F9-7ADB6C56A139}"/>
              </a:ext>
            </a:extLst>
          </p:cNvPr>
          <p:cNvSpPr>
            <a:spLocks noGrp="1"/>
          </p:cNvSpPr>
          <p:nvPr>
            <p:ph idx="1"/>
          </p:nvPr>
        </p:nvSpPr>
        <p:spPr/>
        <p:txBody>
          <a:bodyPr>
            <a:normAutofit fontScale="92500" lnSpcReduction="10000"/>
          </a:bodyPr>
          <a:lstStyle/>
          <a:p>
            <a:r>
              <a:rPr lang="en-US" sz="2800" dirty="0"/>
              <a:t>One way to solve machine comprehension is to treat it as a sequence matching problem.</a:t>
            </a:r>
          </a:p>
          <a:p>
            <a:endParaRPr lang="en-US" sz="2800" dirty="0"/>
          </a:p>
          <a:p>
            <a:r>
              <a:rPr lang="en-US" sz="2800" dirty="0"/>
              <a:t>The idea resembles old solutions to reading comprehension</a:t>
            </a:r>
          </a:p>
          <a:p>
            <a:pPr lvl="1"/>
            <a:r>
              <a:rPr lang="en-US" sz="2400" dirty="0"/>
              <a:t>“The search subtask consists of finding the best match between the word set representing the question and the sets representing sentences in the document.” [Hirschman et al. 1999]</a:t>
            </a:r>
          </a:p>
          <a:p>
            <a:pPr lvl="1"/>
            <a:endParaRPr lang="en-US" sz="2400" dirty="0"/>
          </a:p>
          <a:p>
            <a:r>
              <a:rPr lang="en-US" sz="2800" dirty="0"/>
              <a:t>Advantages of neural sequence matching</a:t>
            </a:r>
          </a:p>
          <a:p>
            <a:pPr lvl="1"/>
            <a:r>
              <a:rPr lang="en-US" sz="2400" dirty="0"/>
              <a:t>Word </a:t>
            </a:r>
            <a:r>
              <a:rPr lang="en-US" sz="2400" dirty="0" err="1"/>
              <a:t>embeddings</a:t>
            </a:r>
            <a:r>
              <a:rPr lang="en-US" sz="2400" dirty="0"/>
              <a:t> can encode semantic meanings</a:t>
            </a:r>
          </a:p>
          <a:p>
            <a:pPr lvl="1"/>
            <a:r>
              <a:rPr lang="en-US" sz="2400" dirty="0"/>
              <a:t>RNN models can encode contextual information</a:t>
            </a:r>
          </a:p>
          <a:p>
            <a:pPr lvl="1"/>
            <a:endParaRPr lang="en-US" dirty="0"/>
          </a:p>
        </p:txBody>
      </p:sp>
      <p:sp>
        <p:nvSpPr>
          <p:cNvPr id="4" name="Date Placeholder 3">
            <a:extLst>
              <a:ext uri="{FF2B5EF4-FFF2-40B4-BE49-F238E27FC236}">
                <a16:creationId xmlns:a16="http://schemas.microsoft.com/office/drawing/2014/main" id="{8E350C1A-31CE-254A-823F-039F9807CB44}"/>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0D3B375F-EFE5-F841-B0F9-AF9A2F5B546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AAC064F-1FAE-7F4B-B93F-82D2EC11BF7C}"/>
              </a:ext>
            </a:extLst>
          </p:cNvPr>
          <p:cNvSpPr>
            <a:spLocks noGrp="1"/>
          </p:cNvSpPr>
          <p:nvPr>
            <p:ph type="sldNum" sz="quarter" idx="12"/>
          </p:nvPr>
        </p:nvSpPr>
        <p:spPr/>
        <p:txBody>
          <a:bodyPr/>
          <a:lstStyle/>
          <a:p>
            <a:fld id="{69FD5B0C-E13F-4E8A-89B3-C7947FC10B15}" type="slidenum">
              <a:rPr lang="en-SG" smtClean="0"/>
              <a:t>18</a:t>
            </a:fld>
            <a:endParaRPr lang="en-SG"/>
          </a:p>
        </p:txBody>
      </p:sp>
    </p:spTree>
    <p:extLst>
      <p:ext uri="{BB962C8B-B14F-4D97-AF65-F5344CB8AC3E}">
        <p14:creationId xmlns:p14="http://schemas.microsoft.com/office/powerpoint/2010/main" val="105626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BE970-4FDE-A445-B4D6-9E8F969CE5AF}"/>
              </a:ext>
            </a:extLst>
          </p:cNvPr>
          <p:cNvSpPr>
            <a:spLocks noGrp="1"/>
          </p:cNvSpPr>
          <p:nvPr>
            <p:ph type="title"/>
          </p:nvPr>
        </p:nvSpPr>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0C4817CC-08E3-6F4E-8A33-CF627A3855AB}"/>
              </a:ext>
            </a:extLst>
          </p:cNvPr>
          <p:cNvSpPr>
            <a:spLocks noGrp="1"/>
          </p:cNvSpPr>
          <p:nvPr>
            <p:ph idx="1"/>
          </p:nvPr>
        </p:nvSpPr>
        <p:spPr/>
        <p:txBody>
          <a:bodyPr/>
          <a:lstStyle/>
          <a:p>
            <a:r>
              <a:rPr lang="en-US" dirty="0"/>
              <a:t>What is machine comprehension?</a:t>
            </a:r>
          </a:p>
          <a:p>
            <a:r>
              <a:rPr lang="en-US" dirty="0"/>
              <a:t>Recent benchmark datasets</a:t>
            </a:r>
          </a:p>
          <a:p>
            <a:r>
              <a:rPr lang="en-US" dirty="0"/>
              <a:t>Neural network-based solutions</a:t>
            </a:r>
          </a:p>
          <a:p>
            <a:pPr lvl="1"/>
            <a:r>
              <a:rPr lang="en-US" b="1" dirty="0"/>
              <a:t>Match-LSTM for sequence matching </a:t>
            </a:r>
            <a:r>
              <a:rPr lang="en-US" sz="2000" b="1" dirty="0"/>
              <a:t>[Wang &amp; Jiang, NAACL’16]</a:t>
            </a:r>
            <a:endParaRPr lang="en-US" b="1" dirty="0"/>
          </a:p>
          <a:p>
            <a:pPr lvl="1"/>
            <a:r>
              <a:rPr lang="en-US" dirty="0"/>
              <a:t>Match-LSTM + </a:t>
            </a:r>
            <a:r>
              <a:rPr lang="en-US" dirty="0" err="1"/>
              <a:t>PointerNetwork</a:t>
            </a:r>
            <a:r>
              <a:rPr lang="en-US" dirty="0"/>
              <a:t> </a:t>
            </a:r>
            <a:r>
              <a:rPr lang="en-US" sz="2000" dirty="0"/>
              <a:t>[Wang &amp; Jiang, ICLR’17]</a:t>
            </a:r>
            <a:endParaRPr lang="en-US" dirty="0"/>
          </a:p>
          <a:p>
            <a:r>
              <a:rPr lang="en-US" dirty="0"/>
              <a:t>Challenges</a:t>
            </a:r>
          </a:p>
        </p:txBody>
      </p:sp>
      <p:sp>
        <p:nvSpPr>
          <p:cNvPr id="4" name="Date Placeholder 3">
            <a:extLst>
              <a:ext uri="{FF2B5EF4-FFF2-40B4-BE49-F238E27FC236}">
                <a16:creationId xmlns:a16="http://schemas.microsoft.com/office/drawing/2014/main" id="{BB3BF014-106E-3C4D-A927-4FB85108AD6E}"/>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0FA94417-9BA0-8F4F-951C-70B6F25CE8E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8D1B5D3-B4DD-D84F-B6F3-1E78F119F3F5}"/>
              </a:ext>
            </a:extLst>
          </p:cNvPr>
          <p:cNvSpPr>
            <a:spLocks noGrp="1"/>
          </p:cNvSpPr>
          <p:nvPr>
            <p:ph type="sldNum" sz="quarter" idx="12"/>
          </p:nvPr>
        </p:nvSpPr>
        <p:spPr/>
        <p:txBody>
          <a:bodyPr/>
          <a:lstStyle/>
          <a:p>
            <a:fld id="{69FD5B0C-E13F-4E8A-89B3-C7947FC10B15}" type="slidenum">
              <a:rPr lang="en-SG" smtClean="0"/>
              <a:t>19</a:t>
            </a:fld>
            <a:endParaRPr lang="en-SG"/>
          </a:p>
        </p:txBody>
      </p:sp>
    </p:spTree>
    <p:extLst>
      <p:ext uri="{BB962C8B-B14F-4D97-AF65-F5344CB8AC3E}">
        <p14:creationId xmlns:p14="http://schemas.microsoft.com/office/powerpoint/2010/main" val="318078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9401-6388-744F-BF3C-1CD9016D294E}"/>
              </a:ext>
            </a:extLst>
          </p:cNvPr>
          <p:cNvSpPr>
            <a:spLocks noGrp="1"/>
          </p:cNvSpPr>
          <p:nvPr>
            <p:ph type="title"/>
          </p:nvPr>
        </p:nvSpPr>
        <p:spPr/>
        <p:txBody>
          <a:bodyPr>
            <a:normAutofit fontScale="90000"/>
          </a:bodyPr>
          <a:lstStyle/>
          <a:p>
            <a:r>
              <a:rPr lang="en-US" dirty="0"/>
              <a:t>Singapore Management University</a:t>
            </a:r>
          </a:p>
        </p:txBody>
      </p:sp>
      <p:sp>
        <p:nvSpPr>
          <p:cNvPr id="3" name="Content Placeholder 2">
            <a:extLst>
              <a:ext uri="{FF2B5EF4-FFF2-40B4-BE49-F238E27FC236}">
                <a16:creationId xmlns:a16="http://schemas.microsoft.com/office/drawing/2014/main" id="{61FEB960-F0FD-C74D-8C1B-250C6DE2D089}"/>
              </a:ext>
            </a:extLst>
          </p:cNvPr>
          <p:cNvSpPr>
            <a:spLocks noGrp="1"/>
          </p:cNvSpPr>
          <p:nvPr>
            <p:ph idx="1"/>
          </p:nvPr>
        </p:nvSpPr>
        <p:spPr/>
        <p:txBody>
          <a:bodyPr/>
          <a:lstStyle/>
          <a:p>
            <a:r>
              <a:rPr lang="en-US" dirty="0"/>
              <a:t>Accountancy</a:t>
            </a:r>
          </a:p>
          <a:p>
            <a:r>
              <a:rPr lang="en-US" dirty="0"/>
              <a:t>Business</a:t>
            </a:r>
          </a:p>
          <a:p>
            <a:r>
              <a:rPr lang="en-US" dirty="0"/>
              <a:t>Economics</a:t>
            </a:r>
          </a:p>
          <a:p>
            <a:r>
              <a:rPr lang="en-US" b="1" dirty="0"/>
              <a:t>Information Systems</a:t>
            </a:r>
          </a:p>
          <a:p>
            <a:r>
              <a:rPr lang="en-US" dirty="0"/>
              <a:t>Law</a:t>
            </a:r>
          </a:p>
          <a:p>
            <a:r>
              <a:rPr lang="en-US" dirty="0"/>
              <a:t>Social Sciences</a:t>
            </a:r>
          </a:p>
          <a:p>
            <a:endParaRPr lang="en-US" dirty="0"/>
          </a:p>
        </p:txBody>
      </p:sp>
      <p:sp>
        <p:nvSpPr>
          <p:cNvPr id="4" name="Date Placeholder 3">
            <a:extLst>
              <a:ext uri="{FF2B5EF4-FFF2-40B4-BE49-F238E27FC236}">
                <a16:creationId xmlns:a16="http://schemas.microsoft.com/office/drawing/2014/main" id="{3801B9E9-395C-E442-A461-DBE76A3786D3}"/>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116905AE-024D-9342-A4D8-F76EE6D17CF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74D2C83-C6E2-8F47-BF9B-0496F4318AC5}"/>
              </a:ext>
            </a:extLst>
          </p:cNvPr>
          <p:cNvSpPr>
            <a:spLocks noGrp="1"/>
          </p:cNvSpPr>
          <p:nvPr>
            <p:ph type="sldNum" sz="quarter" idx="12"/>
          </p:nvPr>
        </p:nvSpPr>
        <p:spPr/>
        <p:txBody>
          <a:bodyPr/>
          <a:lstStyle/>
          <a:p>
            <a:fld id="{69FD5B0C-E13F-4E8A-89B3-C7947FC10B15}" type="slidenum">
              <a:rPr lang="en-SG" smtClean="0"/>
              <a:t>2</a:t>
            </a:fld>
            <a:endParaRPr lang="en-SG"/>
          </a:p>
        </p:txBody>
      </p:sp>
      <p:pic>
        <p:nvPicPr>
          <p:cNvPr id="7" name="Picture 6">
            <a:extLst>
              <a:ext uri="{FF2B5EF4-FFF2-40B4-BE49-F238E27FC236}">
                <a16:creationId xmlns:a16="http://schemas.microsoft.com/office/drawing/2014/main" id="{93C9DFD9-D501-684E-BE05-9048233DB1CE}"/>
              </a:ext>
            </a:extLst>
          </p:cNvPr>
          <p:cNvPicPr>
            <a:picLocks noChangeAspect="1"/>
          </p:cNvPicPr>
          <p:nvPr/>
        </p:nvPicPr>
        <p:blipFill>
          <a:blip r:embed="rId2"/>
          <a:stretch>
            <a:fillRect/>
          </a:stretch>
        </p:blipFill>
        <p:spPr>
          <a:xfrm>
            <a:off x="4474120" y="973899"/>
            <a:ext cx="4432647" cy="2959157"/>
          </a:xfrm>
          <a:prstGeom prst="rect">
            <a:avLst/>
          </a:prstGeom>
        </p:spPr>
      </p:pic>
    </p:spTree>
    <p:extLst>
      <p:ext uri="{BB962C8B-B14F-4D97-AF65-F5344CB8AC3E}">
        <p14:creationId xmlns:p14="http://schemas.microsoft.com/office/powerpoint/2010/main" val="571353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40E42-D624-4E45-9318-2AA524E818C5}"/>
              </a:ext>
            </a:extLst>
          </p:cNvPr>
          <p:cNvSpPr>
            <a:spLocks noGrp="1"/>
          </p:cNvSpPr>
          <p:nvPr>
            <p:ph type="title"/>
          </p:nvPr>
        </p:nvSpPr>
        <p:spPr/>
        <p:txBody>
          <a:bodyPr>
            <a:normAutofit fontScale="90000"/>
          </a:bodyPr>
          <a:lstStyle/>
          <a:p>
            <a:r>
              <a:rPr lang="en-US" dirty="0"/>
              <a:t>Sequence Matching</a:t>
            </a:r>
          </a:p>
        </p:txBody>
      </p:sp>
      <p:sp>
        <p:nvSpPr>
          <p:cNvPr id="4" name="Date Placeholder 3">
            <a:extLst>
              <a:ext uri="{FF2B5EF4-FFF2-40B4-BE49-F238E27FC236}">
                <a16:creationId xmlns:a16="http://schemas.microsoft.com/office/drawing/2014/main" id="{8801AA9F-46F3-2D4C-BA1E-DFAF982D2E87}"/>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B2E66C92-FCEE-2648-987F-4F0C41E9311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48F7893-ABE6-ED41-B0BF-E1B71B762400}"/>
              </a:ext>
            </a:extLst>
          </p:cNvPr>
          <p:cNvSpPr>
            <a:spLocks noGrp="1"/>
          </p:cNvSpPr>
          <p:nvPr>
            <p:ph type="sldNum" sz="quarter" idx="12"/>
          </p:nvPr>
        </p:nvSpPr>
        <p:spPr/>
        <p:txBody>
          <a:bodyPr/>
          <a:lstStyle/>
          <a:p>
            <a:fld id="{69FD5B0C-E13F-4E8A-89B3-C7947FC10B15}" type="slidenum">
              <a:rPr lang="en-SG" smtClean="0"/>
              <a:t>20</a:t>
            </a:fld>
            <a:endParaRPr lang="en-SG"/>
          </a:p>
        </p:txBody>
      </p:sp>
      <p:sp>
        <p:nvSpPr>
          <p:cNvPr id="7" name="内容占位符 2">
            <a:extLst>
              <a:ext uri="{FF2B5EF4-FFF2-40B4-BE49-F238E27FC236}">
                <a16:creationId xmlns:a16="http://schemas.microsoft.com/office/drawing/2014/main" id="{15F8CB56-1B8F-1C48-BFF9-E8BD461D6933}"/>
              </a:ext>
            </a:extLst>
          </p:cNvPr>
          <p:cNvSpPr txBox="1">
            <a:spLocks/>
          </p:cNvSpPr>
          <p:nvPr/>
        </p:nvSpPr>
        <p:spPr>
          <a:xfrm>
            <a:off x="609600" y="4933889"/>
            <a:ext cx="7620000" cy="400110"/>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Font typeface="Arial" pitchFamily="34" charset="0"/>
              <a:buNone/>
            </a:pPr>
            <a:r>
              <a:rPr lang="en-US" altLang="zh-CN" sz="2000"/>
              <a:t>An animal is outside in the cold weather, playing with a plastic toy.</a:t>
            </a:r>
            <a:endParaRPr lang="en-US" altLang="zh-CN" sz="2000" dirty="0"/>
          </a:p>
        </p:txBody>
      </p:sp>
      <p:sp>
        <p:nvSpPr>
          <p:cNvPr id="8" name="文本框 5">
            <a:extLst>
              <a:ext uri="{FF2B5EF4-FFF2-40B4-BE49-F238E27FC236}">
                <a16:creationId xmlns:a16="http://schemas.microsoft.com/office/drawing/2014/main" id="{CAF06AC5-672A-F344-AF80-A874A6AC3BD7}"/>
              </a:ext>
            </a:extLst>
          </p:cNvPr>
          <p:cNvSpPr txBox="1"/>
          <p:nvPr/>
        </p:nvSpPr>
        <p:spPr>
          <a:xfrm>
            <a:off x="1981200" y="2542722"/>
            <a:ext cx="4648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fontAlgn="base">
              <a:spcBef>
                <a:spcPct val="20000"/>
              </a:spcBef>
              <a:spcAft>
                <a:spcPct val="0"/>
              </a:spcAft>
              <a:buClr>
                <a:srgbClr val="C00000"/>
              </a:buClr>
            </a:pPr>
            <a:r>
              <a:rPr lang="en-US" altLang="zh-CN" sz="2000" dirty="0"/>
              <a:t>A dog jumping for a Frisbee in the snow.</a:t>
            </a:r>
          </a:p>
        </p:txBody>
      </p:sp>
    </p:spTree>
    <p:extLst>
      <p:ext uri="{BB962C8B-B14F-4D97-AF65-F5344CB8AC3E}">
        <p14:creationId xmlns:p14="http://schemas.microsoft.com/office/powerpoint/2010/main" val="99278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Effect transition="in" filter="fade">
                                      <p:cBhvr>
                                        <p:cTn id="10" dur="500"/>
                                        <p:tgtEl>
                                          <p:spTgt spid="7">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97980-EF8E-6848-B8BB-E679A2CFA1D8}"/>
              </a:ext>
            </a:extLst>
          </p:cNvPr>
          <p:cNvSpPr>
            <a:spLocks noGrp="1"/>
          </p:cNvSpPr>
          <p:nvPr>
            <p:ph type="title"/>
          </p:nvPr>
        </p:nvSpPr>
        <p:spPr/>
        <p:txBody>
          <a:bodyPr>
            <a:normAutofit fontScale="90000"/>
          </a:bodyPr>
          <a:lstStyle/>
          <a:p>
            <a:r>
              <a:rPr lang="en-US" dirty="0"/>
              <a:t>Sequence Matching</a:t>
            </a:r>
          </a:p>
        </p:txBody>
      </p:sp>
      <p:sp>
        <p:nvSpPr>
          <p:cNvPr id="4" name="Date Placeholder 3">
            <a:extLst>
              <a:ext uri="{FF2B5EF4-FFF2-40B4-BE49-F238E27FC236}">
                <a16:creationId xmlns:a16="http://schemas.microsoft.com/office/drawing/2014/main" id="{32AC4EEC-ADCB-E645-A0A7-AD64EADD6A4C}"/>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66420BF3-711E-D74D-9B0C-9326019D817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5185C1C-6315-0144-8437-2C8E9193590D}"/>
              </a:ext>
            </a:extLst>
          </p:cNvPr>
          <p:cNvSpPr>
            <a:spLocks noGrp="1"/>
          </p:cNvSpPr>
          <p:nvPr>
            <p:ph type="sldNum" sz="quarter" idx="12"/>
          </p:nvPr>
        </p:nvSpPr>
        <p:spPr/>
        <p:txBody>
          <a:bodyPr/>
          <a:lstStyle/>
          <a:p>
            <a:fld id="{69FD5B0C-E13F-4E8A-89B3-C7947FC10B15}" type="slidenum">
              <a:rPr lang="en-SG" smtClean="0"/>
              <a:t>21</a:t>
            </a:fld>
            <a:endParaRPr lang="en-SG"/>
          </a:p>
        </p:txBody>
      </p:sp>
      <p:sp>
        <p:nvSpPr>
          <p:cNvPr id="7" name="内容占位符 2">
            <a:extLst>
              <a:ext uri="{FF2B5EF4-FFF2-40B4-BE49-F238E27FC236}">
                <a16:creationId xmlns:a16="http://schemas.microsoft.com/office/drawing/2014/main" id="{BF91D817-9D81-894E-95DA-B2018B1BA059}"/>
              </a:ext>
            </a:extLst>
          </p:cNvPr>
          <p:cNvSpPr txBox="1">
            <a:spLocks/>
          </p:cNvSpPr>
          <p:nvPr/>
        </p:nvSpPr>
        <p:spPr>
          <a:xfrm>
            <a:off x="609600" y="4933889"/>
            <a:ext cx="7620000" cy="400110"/>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Font typeface="Arial" pitchFamily="34" charset="0"/>
              <a:buNone/>
            </a:pPr>
            <a:r>
              <a:rPr lang="en-US" altLang="zh-CN" sz="2000">
                <a:solidFill>
                  <a:srgbClr val="FFC000"/>
                </a:solidFill>
              </a:rPr>
              <a:t>An animal </a:t>
            </a:r>
            <a:r>
              <a:rPr lang="en-US" altLang="zh-CN" sz="2000"/>
              <a:t>is outside in the cold weather, playing with a plastic toy.</a:t>
            </a:r>
            <a:endParaRPr lang="en-US" altLang="zh-CN" sz="2000" dirty="0"/>
          </a:p>
        </p:txBody>
      </p:sp>
      <p:sp>
        <p:nvSpPr>
          <p:cNvPr id="8" name="文本框 5">
            <a:extLst>
              <a:ext uri="{FF2B5EF4-FFF2-40B4-BE49-F238E27FC236}">
                <a16:creationId xmlns:a16="http://schemas.microsoft.com/office/drawing/2014/main" id="{5067DB05-D0EE-D349-B841-CC9C2DC0A609}"/>
              </a:ext>
            </a:extLst>
          </p:cNvPr>
          <p:cNvSpPr txBox="1"/>
          <p:nvPr/>
        </p:nvSpPr>
        <p:spPr>
          <a:xfrm>
            <a:off x="1981200" y="2542722"/>
            <a:ext cx="4648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fontAlgn="base">
              <a:spcBef>
                <a:spcPct val="20000"/>
              </a:spcBef>
              <a:spcAft>
                <a:spcPct val="0"/>
              </a:spcAft>
              <a:buClr>
                <a:srgbClr val="C00000"/>
              </a:buClr>
            </a:pPr>
            <a:r>
              <a:rPr lang="en-US" altLang="zh-CN" sz="2000" dirty="0">
                <a:solidFill>
                  <a:srgbClr val="FFC000"/>
                </a:solidFill>
              </a:rPr>
              <a:t>A dog </a:t>
            </a:r>
            <a:r>
              <a:rPr lang="en-US" altLang="zh-CN" sz="2000" dirty="0"/>
              <a:t>jumping for a Frisbee in the snow.</a:t>
            </a:r>
          </a:p>
        </p:txBody>
      </p:sp>
      <p:cxnSp>
        <p:nvCxnSpPr>
          <p:cNvPr id="9" name="直接箭头连接符 14">
            <a:extLst>
              <a:ext uri="{FF2B5EF4-FFF2-40B4-BE49-F238E27FC236}">
                <a16:creationId xmlns:a16="http://schemas.microsoft.com/office/drawing/2014/main" id="{E3F091F6-AB10-7B45-A8E5-5D8931DB10F8}"/>
              </a:ext>
            </a:extLst>
          </p:cNvPr>
          <p:cNvCxnSpPr/>
          <p:nvPr/>
        </p:nvCxnSpPr>
        <p:spPr>
          <a:xfrm flipH="1">
            <a:off x="1447800" y="3048000"/>
            <a:ext cx="937054" cy="18288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256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E7C4-74D2-274D-ABB6-3E86542C8793}"/>
              </a:ext>
            </a:extLst>
          </p:cNvPr>
          <p:cNvSpPr>
            <a:spLocks noGrp="1"/>
          </p:cNvSpPr>
          <p:nvPr>
            <p:ph type="title"/>
          </p:nvPr>
        </p:nvSpPr>
        <p:spPr/>
        <p:txBody>
          <a:bodyPr>
            <a:normAutofit fontScale="90000"/>
          </a:bodyPr>
          <a:lstStyle/>
          <a:p>
            <a:r>
              <a:rPr lang="en-US" dirty="0"/>
              <a:t>Sequence Matching</a:t>
            </a:r>
          </a:p>
        </p:txBody>
      </p:sp>
      <p:sp>
        <p:nvSpPr>
          <p:cNvPr id="4" name="Date Placeholder 3">
            <a:extLst>
              <a:ext uri="{FF2B5EF4-FFF2-40B4-BE49-F238E27FC236}">
                <a16:creationId xmlns:a16="http://schemas.microsoft.com/office/drawing/2014/main" id="{F7D98EA8-D3DD-C54F-BB37-D1F71B5D2A8A}"/>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31E3FBA9-46FC-4843-89F4-5C5E39E5BEF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55B1EB7-9633-3F47-B49A-D20D547908DD}"/>
              </a:ext>
            </a:extLst>
          </p:cNvPr>
          <p:cNvSpPr>
            <a:spLocks noGrp="1"/>
          </p:cNvSpPr>
          <p:nvPr>
            <p:ph type="sldNum" sz="quarter" idx="12"/>
          </p:nvPr>
        </p:nvSpPr>
        <p:spPr/>
        <p:txBody>
          <a:bodyPr/>
          <a:lstStyle/>
          <a:p>
            <a:fld id="{69FD5B0C-E13F-4E8A-89B3-C7947FC10B15}" type="slidenum">
              <a:rPr lang="en-SG" smtClean="0"/>
              <a:t>22</a:t>
            </a:fld>
            <a:endParaRPr lang="en-SG"/>
          </a:p>
        </p:txBody>
      </p:sp>
      <p:sp>
        <p:nvSpPr>
          <p:cNvPr id="7" name="内容占位符 2">
            <a:extLst>
              <a:ext uri="{FF2B5EF4-FFF2-40B4-BE49-F238E27FC236}">
                <a16:creationId xmlns:a16="http://schemas.microsoft.com/office/drawing/2014/main" id="{4C0476EB-8C28-E04D-B9B2-C80691663948}"/>
              </a:ext>
            </a:extLst>
          </p:cNvPr>
          <p:cNvSpPr txBox="1">
            <a:spLocks/>
          </p:cNvSpPr>
          <p:nvPr/>
        </p:nvSpPr>
        <p:spPr>
          <a:xfrm>
            <a:off x="609600" y="4933889"/>
            <a:ext cx="7620000" cy="400110"/>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Font typeface="Arial" pitchFamily="34" charset="0"/>
              <a:buNone/>
            </a:pPr>
            <a:r>
              <a:rPr lang="en-US" altLang="zh-CN" sz="2000"/>
              <a:t>An animal is </a:t>
            </a:r>
            <a:r>
              <a:rPr lang="en-US" altLang="zh-CN" sz="2000">
                <a:solidFill>
                  <a:srgbClr val="FFC000"/>
                </a:solidFill>
              </a:rPr>
              <a:t>outside in the cold weather</a:t>
            </a:r>
            <a:r>
              <a:rPr lang="en-US" altLang="zh-CN" sz="2000"/>
              <a:t>, playing with a plastic toy.</a:t>
            </a:r>
            <a:endParaRPr lang="en-US" altLang="zh-CN" sz="2000" dirty="0"/>
          </a:p>
        </p:txBody>
      </p:sp>
      <p:sp>
        <p:nvSpPr>
          <p:cNvPr id="8" name="文本框 5">
            <a:extLst>
              <a:ext uri="{FF2B5EF4-FFF2-40B4-BE49-F238E27FC236}">
                <a16:creationId xmlns:a16="http://schemas.microsoft.com/office/drawing/2014/main" id="{49856E1A-5D3E-1B41-9347-2D1E9209610B}"/>
              </a:ext>
            </a:extLst>
          </p:cNvPr>
          <p:cNvSpPr txBox="1"/>
          <p:nvPr/>
        </p:nvSpPr>
        <p:spPr>
          <a:xfrm>
            <a:off x="1981200" y="2542722"/>
            <a:ext cx="4648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fontAlgn="base">
              <a:spcBef>
                <a:spcPct val="20000"/>
              </a:spcBef>
              <a:spcAft>
                <a:spcPct val="0"/>
              </a:spcAft>
              <a:buClr>
                <a:srgbClr val="C00000"/>
              </a:buClr>
            </a:pPr>
            <a:r>
              <a:rPr lang="en-US" altLang="zh-CN" sz="2000" dirty="0"/>
              <a:t>A dog jumping for a Frisbee </a:t>
            </a:r>
            <a:r>
              <a:rPr lang="en-US" altLang="zh-CN" sz="2000" dirty="0">
                <a:solidFill>
                  <a:srgbClr val="FFC000"/>
                </a:solidFill>
              </a:rPr>
              <a:t>in the snow</a:t>
            </a:r>
            <a:r>
              <a:rPr lang="en-US" altLang="zh-CN" sz="2000" dirty="0"/>
              <a:t>.</a:t>
            </a:r>
          </a:p>
        </p:txBody>
      </p:sp>
      <p:cxnSp>
        <p:nvCxnSpPr>
          <p:cNvPr id="9" name="直接箭头连接符 15">
            <a:extLst>
              <a:ext uri="{FF2B5EF4-FFF2-40B4-BE49-F238E27FC236}">
                <a16:creationId xmlns:a16="http://schemas.microsoft.com/office/drawing/2014/main" id="{982F8960-9362-2B49-BFC7-7173B473FD07}"/>
              </a:ext>
            </a:extLst>
          </p:cNvPr>
          <p:cNvCxnSpPr/>
          <p:nvPr/>
        </p:nvCxnSpPr>
        <p:spPr>
          <a:xfrm flipH="1">
            <a:off x="4267200" y="2942831"/>
            <a:ext cx="1219201" cy="199105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581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0030-58AB-5B40-950A-58569379C19A}"/>
              </a:ext>
            </a:extLst>
          </p:cNvPr>
          <p:cNvSpPr>
            <a:spLocks noGrp="1"/>
          </p:cNvSpPr>
          <p:nvPr>
            <p:ph type="title"/>
          </p:nvPr>
        </p:nvSpPr>
        <p:spPr/>
        <p:txBody>
          <a:bodyPr>
            <a:normAutofit fontScale="90000"/>
          </a:bodyPr>
          <a:lstStyle/>
          <a:p>
            <a:r>
              <a:rPr lang="en-US" dirty="0"/>
              <a:t>Sequence Matching</a:t>
            </a:r>
          </a:p>
        </p:txBody>
      </p:sp>
      <p:sp>
        <p:nvSpPr>
          <p:cNvPr id="4" name="Date Placeholder 3">
            <a:extLst>
              <a:ext uri="{FF2B5EF4-FFF2-40B4-BE49-F238E27FC236}">
                <a16:creationId xmlns:a16="http://schemas.microsoft.com/office/drawing/2014/main" id="{082A1287-E92B-8345-BBE5-08D3A6DB832F}"/>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FB5DCAD3-06CF-B04C-A974-2BF3CFCCECE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8CB8B0F-8299-E440-8D34-1F9311565090}"/>
              </a:ext>
            </a:extLst>
          </p:cNvPr>
          <p:cNvSpPr>
            <a:spLocks noGrp="1"/>
          </p:cNvSpPr>
          <p:nvPr>
            <p:ph type="sldNum" sz="quarter" idx="12"/>
          </p:nvPr>
        </p:nvSpPr>
        <p:spPr/>
        <p:txBody>
          <a:bodyPr/>
          <a:lstStyle/>
          <a:p>
            <a:fld id="{69FD5B0C-E13F-4E8A-89B3-C7947FC10B15}" type="slidenum">
              <a:rPr lang="en-SG" smtClean="0"/>
              <a:t>23</a:t>
            </a:fld>
            <a:endParaRPr lang="en-SG"/>
          </a:p>
        </p:txBody>
      </p:sp>
      <p:sp>
        <p:nvSpPr>
          <p:cNvPr id="7" name="内容占位符 2">
            <a:extLst>
              <a:ext uri="{FF2B5EF4-FFF2-40B4-BE49-F238E27FC236}">
                <a16:creationId xmlns:a16="http://schemas.microsoft.com/office/drawing/2014/main" id="{AEFA6F54-3FEA-3B47-A905-DDDABF2C8E67}"/>
              </a:ext>
            </a:extLst>
          </p:cNvPr>
          <p:cNvSpPr txBox="1">
            <a:spLocks/>
          </p:cNvSpPr>
          <p:nvPr/>
        </p:nvSpPr>
        <p:spPr>
          <a:xfrm>
            <a:off x="609600" y="4933889"/>
            <a:ext cx="7620000" cy="400110"/>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Font typeface="Arial" pitchFamily="34" charset="0"/>
              <a:buNone/>
            </a:pPr>
            <a:r>
              <a:rPr lang="en-US" altLang="zh-CN" sz="2000"/>
              <a:t>An animal is </a:t>
            </a:r>
            <a:r>
              <a:rPr lang="en-US" altLang="zh-CN" sz="2000">
                <a:solidFill>
                  <a:schemeClr val="bg1"/>
                </a:solidFill>
              </a:rPr>
              <a:t>outside in the cold weather</a:t>
            </a:r>
            <a:r>
              <a:rPr lang="en-US" altLang="zh-CN" sz="2000"/>
              <a:t>, </a:t>
            </a:r>
            <a:r>
              <a:rPr lang="en-US" altLang="zh-CN" sz="2000">
                <a:solidFill>
                  <a:srgbClr val="FFC000"/>
                </a:solidFill>
              </a:rPr>
              <a:t>playing</a:t>
            </a:r>
            <a:r>
              <a:rPr lang="en-US" altLang="zh-CN" sz="2000"/>
              <a:t> with a plastic toy.</a:t>
            </a:r>
            <a:endParaRPr lang="en-US" altLang="zh-CN" sz="2000" dirty="0"/>
          </a:p>
        </p:txBody>
      </p:sp>
      <p:sp>
        <p:nvSpPr>
          <p:cNvPr id="8" name="文本框 5">
            <a:extLst>
              <a:ext uri="{FF2B5EF4-FFF2-40B4-BE49-F238E27FC236}">
                <a16:creationId xmlns:a16="http://schemas.microsoft.com/office/drawing/2014/main" id="{1B01E398-3A39-CE49-9AFC-89FE07375F54}"/>
              </a:ext>
            </a:extLst>
          </p:cNvPr>
          <p:cNvSpPr txBox="1"/>
          <p:nvPr/>
        </p:nvSpPr>
        <p:spPr>
          <a:xfrm>
            <a:off x="1981200" y="2542722"/>
            <a:ext cx="4648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fontAlgn="base">
              <a:spcBef>
                <a:spcPct val="20000"/>
              </a:spcBef>
              <a:spcAft>
                <a:spcPct val="0"/>
              </a:spcAft>
              <a:buClr>
                <a:srgbClr val="C00000"/>
              </a:buClr>
            </a:pPr>
            <a:r>
              <a:rPr lang="en-US" altLang="zh-CN" sz="2000" dirty="0"/>
              <a:t>A dog </a:t>
            </a:r>
            <a:r>
              <a:rPr lang="en-US" altLang="zh-CN" sz="2000" dirty="0">
                <a:solidFill>
                  <a:srgbClr val="FFC000"/>
                </a:solidFill>
              </a:rPr>
              <a:t>jumping</a:t>
            </a:r>
            <a:r>
              <a:rPr lang="en-US" altLang="zh-CN" sz="2000" dirty="0"/>
              <a:t> for a Frisbee </a:t>
            </a:r>
            <a:r>
              <a:rPr lang="en-US" altLang="zh-CN" sz="2000" dirty="0">
                <a:solidFill>
                  <a:schemeClr val="bg1"/>
                </a:solidFill>
              </a:rPr>
              <a:t>in the snow</a:t>
            </a:r>
            <a:r>
              <a:rPr lang="en-US" altLang="zh-CN" sz="2000" dirty="0"/>
              <a:t>.</a:t>
            </a:r>
          </a:p>
        </p:txBody>
      </p:sp>
      <p:cxnSp>
        <p:nvCxnSpPr>
          <p:cNvPr id="9" name="直接箭头连接符 16">
            <a:extLst>
              <a:ext uri="{FF2B5EF4-FFF2-40B4-BE49-F238E27FC236}">
                <a16:creationId xmlns:a16="http://schemas.microsoft.com/office/drawing/2014/main" id="{E2C781A4-8572-9F4A-A360-C95D54D193C1}"/>
              </a:ext>
            </a:extLst>
          </p:cNvPr>
          <p:cNvCxnSpPr/>
          <p:nvPr/>
        </p:nvCxnSpPr>
        <p:spPr>
          <a:xfrm>
            <a:off x="3352800" y="3048000"/>
            <a:ext cx="2133600" cy="18288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057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70BBC-0D2B-F340-8F21-600CC32470C0}"/>
              </a:ext>
            </a:extLst>
          </p:cNvPr>
          <p:cNvSpPr>
            <a:spLocks noGrp="1"/>
          </p:cNvSpPr>
          <p:nvPr>
            <p:ph type="title"/>
          </p:nvPr>
        </p:nvSpPr>
        <p:spPr/>
        <p:txBody>
          <a:bodyPr>
            <a:normAutofit fontScale="90000"/>
          </a:bodyPr>
          <a:lstStyle/>
          <a:p>
            <a:r>
              <a:rPr lang="en-US" dirty="0"/>
              <a:t>Sequence Matching</a:t>
            </a:r>
          </a:p>
        </p:txBody>
      </p:sp>
      <p:sp>
        <p:nvSpPr>
          <p:cNvPr id="4" name="Date Placeholder 3">
            <a:extLst>
              <a:ext uri="{FF2B5EF4-FFF2-40B4-BE49-F238E27FC236}">
                <a16:creationId xmlns:a16="http://schemas.microsoft.com/office/drawing/2014/main" id="{4AF71D1B-23D7-724A-91D8-AC6D3B45FF15}"/>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820E5941-F3CE-1743-B4CB-D6B19F5B8E6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D27389E-236C-D344-9180-AC6C5831D5C3}"/>
              </a:ext>
            </a:extLst>
          </p:cNvPr>
          <p:cNvSpPr>
            <a:spLocks noGrp="1"/>
          </p:cNvSpPr>
          <p:nvPr>
            <p:ph type="sldNum" sz="quarter" idx="12"/>
          </p:nvPr>
        </p:nvSpPr>
        <p:spPr/>
        <p:txBody>
          <a:bodyPr/>
          <a:lstStyle/>
          <a:p>
            <a:fld id="{69FD5B0C-E13F-4E8A-89B3-C7947FC10B15}" type="slidenum">
              <a:rPr lang="en-SG" smtClean="0"/>
              <a:t>24</a:t>
            </a:fld>
            <a:endParaRPr lang="en-SG"/>
          </a:p>
        </p:txBody>
      </p:sp>
      <p:sp>
        <p:nvSpPr>
          <p:cNvPr id="7" name="内容占位符 2">
            <a:extLst>
              <a:ext uri="{FF2B5EF4-FFF2-40B4-BE49-F238E27FC236}">
                <a16:creationId xmlns:a16="http://schemas.microsoft.com/office/drawing/2014/main" id="{19CEC576-1844-2144-9AB7-CB145D1C5FD0}"/>
              </a:ext>
            </a:extLst>
          </p:cNvPr>
          <p:cNvSpPr txBox="1">
            <a:spLocks/>
          </p:cNvSpPr>
          <p:nvPr/>
        </p:nvSpPr>
        <p:spPr>
          <a:xfrm>
            <a:off x="609600" y="4933889"/>
            <a:ext cx="7620000" cy="400110"/>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Font typeface="Arial" pitchFamily="34" charset="0"/>
              <a:buNone/>
            </a:pPr>
            <a:r>
              <a:rPr lang="en-US" altLang="zh-CN" sz="2000"/>
              <a:t>An animal is </a:t>
            </a:r>
            <a:r>
              <a:rPr lang="en-US" altLang="zh-CN" sz="2000">
                <a:solidFill>
                  <a:schemeClr val="bg1"/>
                </a:solidFill>
              </a:rPr>
              <a:t>outside in the cold weather</a:t>
            </a:r>
            <a:r>
              <a:rPr lang="en-US" altLang="zh-CN" sz="2000"/>
              <a:t>, </a:t>
            </a:r>
            <a:r>
              <a:rPr lang="en-US" altLang="zh-CN" sz="2000">
                <a:solidFill>
                  <a:schemeClr val="bg1"/>
                </a:solidFill>
              </a:rPr>
              <a:t>playing </a:t>
            </a:r>
            <a:r>
              <a:rPr lang="en-US" altLang="zh-CN" sz="2000"/>
              <a:t>with </a:t>
            </a:r>
            <a:r>
              <a:rPr lang="en-US" altLang="zh-CN" sz="2000">
                <a:solidFill>
                  <a:srgbClr val="FFC000"/>
                </a:solidFill>
              </a:rPr>
              <a:t>a plastic toy</a:t>
            </a:r>
            <a:r>
              <a:rPr lang="en-US" altLang="zh-CN" sz="2000"/>
              <a:t>.</a:t>
            </a:r>
            <a:endParaRPr lang="en-US" altLang="zh-CN" sz="2000" dirty="0"/>
          </a:p>
        </p:txBody>
      </p:sp>
      <p:sp>
        <p:nvSpPr>
          <p:cNvPr id="8" name="文本框 5">
            <a:extLst>
              <a:ext uri="{FF2B5EF4-FFF2-40B4-BE49-F238E27FC236}">
                <a16:creationId xmlns:a16="http://schemas.microsoft.com/office/drawing/2014/main" id="{0B1D006A-E2DC-9249-81DB-7D5EF4378A64}"/>
              </a:ext>
            </a:extLst>
          </p:cNvPr>
          <p:cNvSpPr txBox="1"/>
          <p:nvPr/>
        </p:nvSpPr>
        <p:spPr>
          <a:xfrm>
            <a:off x="1981200" y="2542722"/>
            <a:ext cx="4648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fontAlgn="base">
              <a:spcBef>
                <a:spcPct val="20000"/>
              </a:spcBef>
              <a:spcAft>
                <a:spcPct val="0"/>
              </a:spcAft>
              <a:buClr>
                <a:srgbClr val="C00000"/>
              </a:buClr>
            </a:pPr>
            <a:r>
              <a:rPr lang="en-US" altLang="zh-CN" sz="2000" dirty="0"/>
              <a:t>A dog </a:t>
            </a:r>
            <a:r>
              <a:rPr lang="en-US" altLang="zh-CN" sz="2000" dirty="0">
                <a:solidFill>
                  <a:schemeClr val="bg1"/>
                </a:solidFill>
              </a:rPr>
              <a:t>jumping </a:t>
            </a:r>
            <a:r>
              <a:rPr lang="en-US" altLang="zh-CN" sz="2000" dirty="0"/>
              <a:t>for </a:t>
            </a:r>
            <a:r>
              <a:rPr lang="en-US" altLang="zh-CN" sz="2000" dirty="0">
                <a:solidFill>
                  <a:srgbClr val="FFC000"/>
                </a:solidFill>
              </a:rPr>
              <a:t>a Frisbee </a:t>
            </a:r>
            <a:r>
              <a:rPr lang="en-US" altLang="zh-CN" sz="2000" dirty="0">
                <a:solidFill>
                  <a:schemeClr val="bg1"/>
                </a:solidFill>
              </a:rPr>
              <a:t>in the snow</a:t>
            </a:r>
            <a:r>
              <a:rPr lang="en-US" altLang="zh-CN" sz="2000" dirty="0"/>
              <a:t>.</a:t>
            </a:r>
          </a:p>
        </p:txBody>
      </p:sp>
      <p:cxnSp>
        <p:nvCxnSpPr>
          <p:cNvPr id="9" name="直接箭头连接符 18">
            <a:extLst>
              <a:ext uri="{FF2B5EF4-FFF2-40B4-BE49-F238E27FC236}">
                <a16:creationId xmlns:a16="http://schemas.microsoft.com/office/drawing/2014/main" id="{2122653F-EDCD-644F-8A92-0058658765C4}"/>
              </a:ext>
            </a:extLst>
          </p:cNvPr>
          <p:cNvCxnSpPr/>
          <p:nvPr/>
        </p:nvCxnSpPr>
        <p:spPr>
          <a:xfrm>
            <a:off x="4876800" y="3009117"/>
            <a:ext cx="2345317" cy="193675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397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04C2-25CA-A346-A2A8-D10B0268875A}"/>
              </a:ext>
            </a:extLst>
          </p:cNvPr>
          <p:cNvSpPr>
            <a:spLocks noGrp="1"/>
          </p:cNvSpPr>
          <p:nvPr>
            <p:ph type="title"/>
          </p:nvPr>
        </p:nvSpPr>
        <p:spPr/>
        <p:txBody>
          <a:bodyPr>
            <a:normAutofit fontScale="90000"/>
          </a:bodyPr>
          <a:lstStyle/>
          <a:p>
            <a:r>
              <a:rPr lang="en-US" dirty="0"/>
              <a:t>Sequence Matching</a:t>
            </a:r>
          </a:p>
        </p:txBody>
      </p:sp>
      <p:sp>
        <p:nvSpPr>
          <p:cNvPr id="3" name="Content Placeholder 2">
            <a:extLst>
              <a:ext uri="{FF2B5EF4-FFF2-40B4-BE49-F238E27FC236}">
                <a16:creationId xmlns:a16="http://schemas.microsoft.com/office/drawing/2014/main" id="{CC1702C5-0176-6E43-91A1-083FD9F3E158}"/>
              </a:ext>
            </a:extLst>
          </p:cNvPr>
          <p:cNvSpPr>
            <a:spLocks noGrp="1"/>
          </p:cNvSpPr>
          <p:nvPr>
            <p:ph idx="1"/>
          </p:nvPr>
        </p:nvSpPr>
        <p:spPr/>
        <p:txBody>
          <a:bodyPr/>
          <a:lstStyle/>
          <a:p>
            <a:r>
              <a:rPr lang="en-US" dirty="0"/>
              <a:t>A neural network-based sequence matching model can automatically align the two sequences.</a:t>
            </a:r>
          </a:p>
        </p:txBody>
      </p:sp>
      <p:sp>
        <p:nvSpPr>
          <p:cNvPr id="4" name="Date Placeholder 3">
            <a:extLst>
              <a:ext uri="{FF2B5EF4-FFF2-40B4-BE49-F238E27FC236}">
                <a16:creationId xmlns:a16="http://schemas.microsoft.com/office/drawing/2014/main" id="{2C1BD292-36EF-DD43-B00B-E070141E3B38}"/>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6F50CAF2-9966-9749-9A26-E6601190BB1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CD9228C-3A42-9743-9F11-F959DB70C86E}"/>
              </a:ext>
            </a:extLst>
          </p:cNvPr>
          <p:cNvSpPr>
            <a:spLocks noGrp="1"/>
          </p:cNvSpPr>
          <p:nvPr>
            <p:ph type="sldNum" sz="quarter" idx="12"/>
          </p:nvPr>
        </p:nvSpPr>
        <p:spPr/>
        <p:txBody>
          <a:bodyPr/>
          <a:lstStyle/>
          <a:p>
            <a:fld id="{69FD5B0C-E13F-4E8A-89B3-C7947FC10B15}" type="slidenum">
              <a:rPr lang="en-SG" smtClean="0"/>
              <a:t>25</a:t>
            </a:fld>
            <a:endParaRPr lang="en-SG"/>
          </a:p>
        </p:txBody>
      </p:sp>
      <p:sp>
        <p:nvSpPr>
          <p:cNvPr id="7" name="内容占位符 2">
            <a:extLst>
              <a:ext uri="{FF2B5EF4-FFF2-40B4-BE49-F238E27FC236}">
                <a16:creationId xmlns:a16="http://schemas.microsoft.com/office/drawing/2014/main" id="{20393E7E-4ACE-1D48-8A8A-D96062C157B4}"/>
              </a:ext>
            </a:extLst>
          </p:cNvPr>
          <p:cNvSpPr txBox="1">
            <a:spLocks/>
          </p:cNvSpPr>
          <p:nvPr/>
        </p:nvSpPr>
        <p:spPr>
          <a:xfrm>
            <a:off x="609600" y="4933889"/>
            <a:ext cx="7620000" cy="400110"/>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Font typeface="Arial" pitchFamily="34" charset="0"/>
              <a:buNone/>
            </a:pPr>
            <a:r>
              <a:rPr lang="en-US" altLang="zh-CN" sz="2000"/>
              <a:t>An animal is outside in the cold weather, playing with a plastic toy.</a:t>
            </a:r>
            <a:endParaRPr lang="en-US" altLang="zh-CN" sz="2000" dirty="0"/>
          </a:p>
        </p:txBody>
      </p:sp>
      <p:sp>
        <p:nvSpPr>
          <p:cNvPr id="8" name="文本框 5">
            <a:extLst>
              <a:ext uri="{FF2B5EF4-FFF2-40B4-BE49-F238E27FC236}">
                <a16:creationId xmlns:a16="http://schemas.microsoft.com/office/drawing/2014/main" id="{D21E0EA7-9F33-2644-8506-0B63590711CD}"/>
              </a:ext>
            </a:extLst>
          </p:cNvPr>
          <p:cNvSpPr txBox="1"/>
          <p:nvPr/>
        </p:nvSpPr>
        <p:spPr>
          <a:xfrm>
            <a:off x="1981200" y="2542722"/>
            <a:ext cx="4648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fontAlgn="base">
              <a:spcBef>
                <a:spcPct val="20000"/>
              </a:spcBef>
              <a:spcAft>
                <a:spcPct val="0"/>
              </a:spcAft>
              <a:buClr>
                <a:srgbClr val="C00000"/>
              </a:buClr>
            </a:pPr>
            <a:r>
              <a:rPr lang="en-US" altLang="zh-CN" sz="2000" dirty="0"/>
              <a:t>A dog jumping for a Frisbee in the snow.</a:t>
            </a:r>
          </a:p>
        </p:txBody>
      </p:sp>
      <p:cxnSp>
        <p:nvCxnSpPr>
          <p:cNvPr id="12" name="直接箭头连接符 14">
            <a:extLst>
              <a:ext uri="{FF2B5EF4-FFF2-40B4-BE49-F238E27FC236}">
                <a16:creationId xmlns:a16="http://schemas.microsoft.com/office/drawing/2014/main" id="{647139AB-2785-EF4D-A684-F5A0DA879415}"/>
              </a:ext>
            </a:extLst>
          </p:cNvPr>
          <p:cNvCxnSpPr/>
          <p:nvPr/>
        </p:nvCxnSpPr>
        <p:spPr>
          <a:xfrm flipH="1">
            <a:off x="1447800" y="3048000"/>
            <a:ext cx="937054" cy="18288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5">
            <a:extLst>
              <a:ext uri="{FF2B5EF4-FFF2-40B4-BE49-F238E27FC236}">
                <a16:creationId xmlns:a16="http://schemas.microsoft.com/office/drawing/2014/main" id="{A51361DA-BB1A-0B47-8484-26C91D71FAF7}"/>
              </a:ext>
            </a:extLst>
          </p:cNvPr>
          <p:cNvCxnSpPr/>
          <p:nvPr/>
        </p:nvCxnSpPr>
        <p:spPr>
          <a:xfrm flipH="1">
            <a:off x="4267200" y="2942831"/>
            <a:ext cx="1219201" cy="199105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6">
            <a:extLst>
              <a:ext uri="{FF2B5EF4-FFF2-40B4-BE49-F238E27FC236}">
                <a16:creationId xmlns:a16="http://schemas.microsoft.com/office/drawing/2014/main" id="{6CFB402C-4557-9840-A932-E3F58663A8BA}"/>
              </a:ext>
            </a:extLst>
          </p:cNvPr>
          <p:cNvCxnSpPr/>
          <p:nvPr/>
        </p:nvCxnSpPr>
        <p:spPr>
          <a:xfrm>
            <a:off x="3352800" y="3048000"/>
            <a:ext cx="2133600" cy="18288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8">
            <a:extLst>
              <a:ext uri="{FF2B5EF4-FFF2-40B4-BE49-F238E27FC236}">
                <a16:creationId xmlns:a16="http://schemas.microsoft.com/office/drawing/2014/main" id="{20B88DB6-C277-B940-B59A-2F5E1649D7B1}"/>
              </a:ext>
            </a:extLst>
          </p:cNvPr>
          <p:cNvCxnSpPr/>
          <p:nvPr/>
        </p:nvCxnSpPr>
        <p:spPr>
          <a:xfrm>
            <a:off x="4876800" y="3009117"/>
            <a:ext cx="2345317" cy="193675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48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0C81-CBFF-6A45-AF82-067BA6451424}"/>
              </a:ext>
            </a:extLst>
          </p:cNvPr>
          <p:cNvSpPr>
            <a:spLocks noGrp="1"/>
          </p:cNvSpPr>
          <p:nvPr>
            <p:ph type="title"/>
          </p:nvPr>
        </p:nvSpPr>
        <p:spPr/>
        <p:txBody>
          <a:bodyPr>
            <a:normAutofit fontScale="90000"/>
          </a:bodyPr>
          <a:lstStyle/>
          <a:p>
            <a:r>
              <a:rPr lang="en-US" dirty="0"/>
              <a:t>Background: LSTM</a:t>
            </a:r>
          </a:p>
        </p:txBody>
      </p:sp>
      <p:sp>
        <p:nvSpPr>
          <p:cNvPr id="4" name="Date Placeholder 3">
            <a:extLst>
              <a:ext uri="{FF2B5EF4-FFF2-40B4-BE49-F238E27FC236}">
                <a16:creationId xmlns:a16="http://schemas.microsoft.com/office/drawing/2014/main" id="{829BE9B9-3D1B-DE4C-BECD-24E05C39CF9D}"/>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178097BF-8DCD-C548-ADB0-28B61F48A63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1F726A9-4095-344A-93BB-EC196CCABE50}"/>
              </a:ext>
            </a:extLst>
          </p:cNvPr>
          <p:cNvSpPr>
            <a:spLocks noGrp="1"/>
          </p:cNvSpPr>
          <p:nvPr>
            <p:ph type="sldNum" sz="quarter" idx="12"/>
          </p:nvPr>
        </p:nvSpPr>
        <p:spPr/>
        <p:txBody>
          <a:bodyPr/>
          <a:lstStyle/>
          <a:p>
            <a:fld id="{69FD5B0C-E13F-4E8A-89B3-C7947FC10B15}" type="slidenum">
              <a:rPr lang="en-SG" smtClean="0"/>
              <a:t>26</a:t>
            </a:fld>
            <a:endParaRPr lang="en-SG"/>
          </a:p>
        </p:txBody>
      </p:sp>
      <mc:AlternateContent xmlns:mc="http://schemas.openxmlformats.org/markup-compatibility/2006" xmlns:a14="http://schemas.microsoft.com/office/drawing/2010/main">
        <mc:Choice Requires="a14">
          <p:sp>
            <p:nvSpPr>
              <p:cNvPr id="7" name="矩形 25">
                <a:extLst>
                  <a:ext uri="{FF2B5EF4-FFF2-40B4-BE49-F238E27FC236}">
                    <a16:creationId xmlns:a16="http://schemas.microsoft.com/office/drawing/2014/main" id="{DB197AC0-A4FE-DD45-9BD4-D7276B6CC82C}"/>
                  </a:ext>
                </a:extLst>
              </p:cNvPr>
              <p:cNvSpPr/>
              <p:nvPr/>
            </p:nvSpPr>
            <p:spPr>
              <a:xfrm>
                <a:off x="3124200" y="2735252"/>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n>
                                <a:solidFill>
                                  <a:schemeClr val="tx1"/>
                                </a:solidFill>
                              </a:ln>
                              <a:solidFill>
                                <a:schemeClr val="tx1"/>
                              </a:solidFill>
                              <a:latin typeface="Cambria Math" panose="02040503050406030204" pitchFamily="18" charset="0"/>
                            </a:rPr>
                          </m:ctrlPr>
                        </m:sSub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1</m:t>
                          </m:r>
                        </m:sub>
                      </m:sSub>
                    </m:oMath>
                  </m:oMathPara>
                </a14:m>
                <a:endParaRPr lang="zh-CN" altLang="en-US" dirty="0">
                  <a:ln>
                    <a:solidFill>
                      <a:schemeClr val="tx1"/>
                    </a:solidFill>
                  </a:ln>
                  <a:solidFill>
                    <a:schemeClr val="tx1"/>
                  </a:solidFill>
                </a:endParaRPr>
              </a:p>
            </p:txBody>
          </p:sp>
        </mc:Choice>
        <mc:Fallback xmlns="">
          <p:sp>
            <p:nvSpPr>
              <p:cNvPr id="7" name="矩形 25">
                <a:extLst>
                  <a:ext uri="{FF2B5EF4-FFF2-40B4-BE49-F238E27FC236}">
                    <a16:creationId xmlns:a16="http://schemas.microsoft.com/office/drawing/2014/main" id="{DB197AC0-A4FE-DD45-9BD4-D7276B6CC82C}"/>
                  </a:ext>
                </a:extLst>
              </p:cNvPr>
              <p:cNvSpPr>
                <a:spLocks noRot="1" noChangeAspect="1" noMove="1" noResize="1" noEditPoints="1" noAdjustHandles="1" noChangeArrowheads="1" noChangeShapeType="1" noTextEdit="1"/>
              </p:cNvSpPr>
              <p:nvPr/>
            </p:nvSpPr>
            <p:spPr>
              <a:xfrm>
                <a:off x="3124200" y="2735252"/>
                <a:ext cx="388851" cy="48768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26">
                <a:extLst>
                  <a:ext uri="{FF2B5EF4-FFF2-40B4-BE49-F238E27FC236}">
                    <a16:creationId xmlns:a16="http://schemas.microsoft.com/office/drawing/2014/main" id="{40A11CA6-3A75-E348-9E2B-09B7D338620F}"/>
                  </a:ext>
                </a:extLst>
              </p:cNvPr>
              <p:cNvSpPr/>
              <p:nvPr/>
            </p:nvSpPr>
            <p:spPr>
              <a:xfrm>
                <a:off x="3884877" y="2730572"/>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2</m:t>
                          </m:r>
                        </m:sub>
                      </m:sSub>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8" name="矩形 26">
                <a:extLst>
                  <a:ext uri="{FF2B5EF4-FFF2-40B4-BE49-F238E27FC236}">
                    <a16:creationId xmlns:a16="http://schemas.microsoft.com/office/drawing/2014/main" id="{40A11CA6-3A75-E348-9E2B-09B7D338620F}"/>
                  </a:ext>
                </a:extLst>
              </p:cNvPr>
              <p:cNvSpPr>
                <a:spLocks noRot="1" noChangeAspect="1" noMove="1" noResize="1" noEditPoints="1" noAdjustHandles="1" noChangeArrowheads="1" noChangeShapeType="1" noTextEdit="1"/>
              </p:cNvSpPr>
              <p:nvPr/>
            </p:nvSpPr>
            <p:spPr>
              <a:xfrm>
                <a:off x="3884877" y="2730572"/>
                <a:ext cx="388851" cy="48768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27">
                <a:extLst>
                  <a:ext uri="{FF2B5EF4-FFF2-40B4-BE49-F238E27FC236}">
                    <a16:creationId xmlns:a16="http://schemas.microsoft.com/office/drawing/2014/main" id="{F0F6753E-E8D0-3C4C-A9F7-6903A398A04F}"/>
                  </a:ext>
                </a:extLst>
              </p:cNvPr>
              <p:cNvSpPr/>
              <p:nvPr/>
            </p:nvSpPr>
            <p:spPr>
              <a:xfrm>
                <a:off x="4648379" y="2730572"/>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3</m:t>
                          </m:r>
                        </m:sub>
                      </m:sSub>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9" name="矩形 27">
                <a:extLst>
                  <a:ext uri="{FF2B5EF4-FFF2-40B4-BE49-F238E27FC236}">
                    <a16:creationId xmlns:a16="http://schemas.microsoft.com/office/drawing/2014/main" id="{F0F6753E-E8D0-3C4C-A9F7-6903A398A04F}"/>
                  </a:ext>
                </a:extLst>
              </p:cNvPr>
              <p:cNvSpPr>
                <a:spLocks noRot="1" noChangeAspect="1" noMove="1" noResize="1" noEditPoints="1" noAdjustHandles="1" noChangeArrowheads="1" noChangeShapeType="1" noTextEdit="1"/>
              </p:cNvSpPr>
              <p:nvPr/>
            </p:nvSpPr>
            <p:spPr>
              <a:xfrm>
                <a:off x="4648379" y="2730572"/>
                <a:ext cx="388851" cy="48768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28">
                <a:extLst>
                  <a:ext uri="{FF2B5EF4-FFF2-40B4-BE49-F238E27FC236}">
                    <a16:creationId xmlns:a16="http://schemas.microsoft.com/office/drawing/2014/main" id="{129FBE8E-8DF8-E84F-8C77-ED884132C348}"/>
                  </a:ext>
                </a:extLst>
              </p:cNvPr>
              <p:cNvSpPr/>
              <p:nvPr/>
            </p:nvSpPr>
            <p:spPr>
              <a:xfrm>
                <a:off x="7459749" y="2724477"/>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𝑁</m:t>
                          </m:r>
                        </m:sub>
                      </m:sSub>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10" name="矩形 28">
                <a:extLst>
                  <a:ext uri="{FF2B5EF4-FFF2-40B4-BE49-F238E27FC236}">
                    <a16:creationId xmlns:a16="http://schemas.microsoft.com/office/drawing/2014/main" id="{129FBE8E-8DF8-E84F-8C77-ED884132C348}"/>
                  </a:ext>
                </a:extLst>
              </p:cNvPr>
              <p:cNvSpPr>
                <a:spLocks noRot="1" noChangeAspect="1" noMove="1" noResize="1" noEditPoints="1" noAdjustHandles="1" noChangeArrowheads="1" noChangeShapeType="1" noTextEdit="1"/>
              </p:cNvSpPr>
              <p:nvPr/>
            </p:nvSpPr>
            <p:spPr>
              <a:xfrm>
                <a:off x="7459749" y="2724477"/>
                <a:ext cx="388851" cy="487680"/>
              </a:xfrm>
              <a:prstGeom prst="rect">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直接箭头连接符 29">
            <a:extLst>
              <a:ext uri="{FF2B5EF4-FFF2-40B4-BE49-F238E27FC236}">
                <a16:creationId xmlns:a16="http://schemas.microsoft.com/office/drawing/2014/main" id="{0E8CF979-7093-BC48-AA1D-6F8E5FC55971}"/>
              </a:ext>
            </a:extLst>
          </p:cNvPr>
          <p:cNvCxnSpPr>
            <a:stCxn id="7" idx="3"/>
            <a:endCxn id="8" idx="1"/>
          </p:cNvCxnSpPr>
          <p:nvPr/>
        </p:nvCxnSpPr>
        <p:spPr>
          <a:xfrm flipV="1">
            <a:off x="3513051" y="2974412"/>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30">
            <a:extLst>
              <a:ext uri="{FF2B5EF4-FFF2-40B4-BE49-F238E27FC236}">
                <a16:creationId xmlns:a16="http://schemas.microsoft.com/office/drawing/2014/main" id="{F4A17583-3D54-3B4D-B729-208CB414F13F}"/>
              </a:ext>
            </a:extLst>
          </p:cNvPr>
          <p:cNvCxnSpPr>
            <a:stCxn id="8" idx="3"/>
            <a:endCxn id="9" idx="1"/>
          </p:cNvCxnSpPr>
          <p:nvPr/>
        </p:nvCxnSpPr>
        <p:spPr>
          <a:xfrm>
            <a:off x="4273728" y="2974412"/>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32">
            <a:extLst>
              <a:ext uri="{FF2B5EF4-FFF2-40B4-BE49-F238E27FC236}">
                <a16:creationId xmlns:a16="http://schemas.microsoft.com/office/drawing/2014/main" id="{956DB27A-FCFC-7841-8417-4D721766967C}"/>
              </a:ext>
            </a:extLst>
          </p:cNvPr>
          <p:cNvCxnSpPr/>
          <p:nvPr/>
        </p:nvCxnSpPr>
        <p:spPr>
          <a:xfrm>
            <a:off x="5037230" y="2985188"/>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33">
            <a:extLst>
              <a:ext uri="{FF2B5EF4-FFF2-40B4-BE49-F238E27FC236}">
                <a16:creationId xmlns:a16="http://schemas.microsoft.com/office/drawing/2014/main" id="{3796225E-BF28-EB43-BA4F-8D655D836887}"/>
              </a:ext>
            </a:extLst>
          </p:cNvPr>
          <p:cNvCxnSpPr/>
          <p:nvPr/>
        </p:nvCxnSpPr>
        <p:spPr>
          <a:xfrm>
            <a:off x="7085098" y="2985188"/>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42">
                <a:extLst>
                  <a:ext uri="{FF2B5EF4-FFF2-40B4-BE49-F238E27FC236}">
                    <a16:creationId xmlns:a16="http://schemas.microsoft.com/office/drawing/2014/main" id="{41BA4629-B3AC-0A44-8D46-1DCA5F9DE824}"/>
                  </a:ext>
                </a:extLst>
              </p:cNvPr>
              <p:cNvSpPr/>
              <p:nvPr/>
            </p:nvSpPr>
            <p:spPr>
              <a:xfrm>
                <a:off x="3119187" y="3573452"/>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n>
                                <a:solidFill>
                                  <a:schemeClr val="tx1"/>
                                </a:solidFill>
                              </a:ln>
                              <a:solidFill>
                                <a:schemeClr val="tx1"/>
                              </a:solidFill>
                              <a:latin typeface="Cambria Math" panose="02040503050406030204" pitchFamily="18" charset="0"/>
                            </a:rPr>
                          </m:ctrlPr>
                        </m:sSubPr>
                        <m:e>
                          <m:r>
                            <a:rPr lang="en-US" altLang="zh-CN" b="0" i="1" smtClean="0">
                              <a:ln>
                                <a:solidFill>
                                  <a:schemeClr val="tx1"/>
                                </a:solidFill>
                              </a:ln>
                              <a:solidFill>
                                <a:schemeClr val="tx1"/>
                              </a:solidFill>
                              <a:latin typeface="Cambria Math" panose="02040503050406030204" pitchFamily="18" charset="0"/>
                            </a:rPr>
                            <m:t>𝑥</m:t>
                          </m:r>
                        </m:e>
                        <m:sub>
                          <m:r>
                            <a:rPr lang="en-US" altLang="zh-CN" b="0" i="1" smtClean="0">
                              <a:ln>
                                <a:solidFill>
                                  <a:schemeClr val="tx1"/>
                                </a:solidFill>
                              </a:ln>
                              <a:solidFill>
                                <a:schemeClr val="tx1"/>
                              </a:solidFill>
                              <a:latin typeface="Cambria Math" panose="02040503050406030204" pitchFamily="18" charset="0"/>
                            </a:rPr>
                            <m:t>1</m:t>
                          </m:r>
                        </m:sub>
                      </m:sSub>
                    </m:oMath>
                  </m:oMathPara>
                </a14:m>
                <a:endParaRPr lang="zh-CN" altLang="en-US" sz="900" dirty="0">
                  <a:ln>
                    <a:solidFill>
                      <a:schemeClr val="tx1"/>
                    </a:solidFill>
                  </a:ln>
                  <a:solidFill>
                    <a:schemeClr val="tx1"/>
                  </a:solidFill>
                </a:endParaRPr>
              </a:p>
            </p:txBody>
          </p:sp>
        </mc:Choice>
        <mc:Fallback xmlns="">
          <p:sp>
            <p:nvSpPr>
              <p:cNvPr id="15" name="矩形 42">
                <a:extLst>
                  <a:ext uri="{FF2B5EF4-FFF2-40B4-BE49-F238E27FC236}">
                    <a16:creationId xmlns:a16="http://schemas.microsoft.com/office/drawing/2014/main" id="{41BA4629-B3AC-0A44-8D46-1DCA5F9DE824}"/>
                  </a:ext>
                </a:extLst>
              </p:cNvPr>
              <p:cNvSpPr>
                <a:spLocks noRot="1" noChangeAspect="1" noMove="1" noResize="1" noEditPoints="1" noAdjustHandles="1" noChangeArrowheads="1" noChangeShapeType="1" noTextEdit="1"/>
              </p:cNvSpPr>
              <p:nvPr/>
            </p:nvSpPr>
            <p:spPr>
              <a:xfrm>
                <a:off x="3119187" y="3573452"/>
                <a:ext cx="388851" cy="487680"/>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43">
                <a:extLst>
                  <a:ext uri="{FF2B5EF4-FFF2-40B4-BE49-F238E27FC236}">
                    <a16:creationId xmlns:a16="http://schemas.microsoft.com/office/drawing/2014/main" id="{68331F18-9D28-1A4F-952F-772374E2F7C5}"/>
                  </a:ext>
                </a:extLst>
              </p:cNvPr>
              <p:cNvSpPr/>
              <p:nvPr/>
            </p:nvSpPr>
            <p:spPr>
              <a:xfrm>
                <a:off x="3879864" y="3568772"/>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𝑥</m:t>
                          </m:r>
                        </m:e>
                        <m:sub>
                          <m:r>
                            <a:rPr lang="en-US" altLang="zh-CN" b="0" i="1" smtClean="0">
                              <a:ln>
                                <a:solidFill>
                                  <a:schemeClr val="tx1"/>
                                </a:solidFill>
                              </a:ln>
                              <a:solidFill>
                                <a:schemeClr val="tx1"/>
                              </a:solidFill>
                              <a:latin typeface="Cambria Math" panose="02040503050406030204" pitchFamily="18" charset="0"/>
                            </a:rPr>
                            <m:t>2</m:t>
                          </m:r>
                        </m:sub>
                      </m:sSub>
                    </m:oMath>
                  </m:oMathPara>
                </a14:m>
                <a:endParaRPr lang="zh-CN" altLang="en-US" sz="900" dirty="0">
                  <a:ln>
                    <a:solidFill>
                      <a:schemeClr val="tx1"/>
                    </a:solidFill>
                  </a:ln>
                  <a:solidFill>
                    <a:schemeClr val="tx1"/>
                  </a:solidFill>
                </a:endParaRPr>
              </a:p>
            </p:txBody>
          </p:sp>
        </mc:Choice>
        <mc:Fallback xmlns="">
          <p:sp>
            <p:nvSpPr>
              <p:cNvPr id="16" name="矩形 43">
                <a:extLst>
                  <a:ext uri="{FF2B5EF4-FFF2-40B4-BE49-F238E27FC236}">
                    <a16:creationId xmlns:a16="http://schemas.microsoft.com/office/drawing/2014/main" id="{68331F18-9D28-1A4F-952F-772374E2F7C5}"/>
                  </a:ext>
                </a:extLst>
              </p:cNvPr>
              <p:cNvSpPr>
                <a:spLocks noRot="1" noChangeAspect="1" noMove="1" noResize="1" noEditPoints="1" noAdjustHandles="1" noChangeArrowheads="1" noChangeShapeType="1" noTextEdit="1"/>
              </p:cNvSpPr>
              <p:nvPr/>
            </p:nvSpPr>
            <p:spPr>
              <a:xfrm>
                <a:off x="3879864" y="3568772"/>
                <a:ext cx="388851" cy="487680"/>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矩形 44">
                <a:extLst>
                  <a:ext uri="{FF2B5EF4-FFF2-40B4-BE49-F238E27FC236}">
                    <a16:creationId xmlns:a16="http://schemas.microsoft.com/office/drawing/2014/main" id="{2775EE3F-1C7C-504E-992B-09C0CD115A68}"/>
                  </a:ext>
                </a:extLst>
              </p:cNvPr>
              <p:cNvSpPr/>
              <p:nvPr/>
            </p:nvSpPr>
            <p:spPr>
              <a:xfrm>
                <a:off x="4643366" y="3568772"/>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𝑥</m:t>
                          </m:r>
                        </m:e>
                        <m:sub>
                          <m:r>
                            <a:rPr lang="en-US" altLang="zh-CN" b="0" i="1" smtClean="0">
                              <a:ln>
                                <a:solidFill>
                                  <a:schemeClr val="tx1"/>
                                </a:solidFill>
                              </a:ln>
                              <a:solidFill>
                                <a:schemeClr val="tx1"/>
                              </a:solidFill>
                              <a:latin typeface="Cambria Math" panose="02040503050406030204" pitchFamily="18" charset="0"/>
                            </a:rPr>
                            <m:t>3</m:t>
                          </m:r>
                        </m:sub>
                      </m:sSub>
                    </m:oMath>
                  </m:oMathPara>
                </a14:m>
                <a:endParaRPr lang="zh-CN" altLang="en-US" sz="900" dirty="0">
                  <a:ln>
                    <a:solidFill>
                      <a:schemeClr val="tx1"/>
                    </a:solidFill>
                  </a:ln>
                  <a:solidFill>
                    <a:schemeClr val="tx1"/>
                  </a:solidFill>
                </a:endParaRPr>
              </a:p>
            </p:txBody>
          </p:sp>
        </mc:Choice>
        <mc:Fallback xmlns="">
          <p:sp>
            <p:nvSpPr>
              <p:cNvPr id="17" name="矩形 44">
                <a:extLst>
                  <a:ext uri="{FF2B5EF4-FFF2-40B4-BE49-F238E27FC236}">
                    <a16:creationId xmlns:a16="http://schemas.microsoft.com/office/drawing/2014/main" id="{2775EE3F-1C7C-504E-992B-09C0CD115A68}"/>
                  </a:ext>
                </a:extLst>
              </p:cNvPr>
              <p:cNvSpPr>
                <a:spLocks noRot="1" noChangeAspect="1" noMove="1" noResize="1" noEditPoints="1" noAdjustHandles="1" noChangeArrowheads="1" noChangeShapeType="1" noTextEdit="1"/>
              </p:cNvSpPr>
              <p:nvPr/>
            </p:nvSpPr>
            <p:spPr>
              <a:xfrm>
                <a:off x="4643366" y="3568772"/>
                <a:ext cx="388851" cy="487680"/>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矩形 45">
                <a:extLst>
                  <a:ext uri="{FF2B5EF4-FFF2-40B4-BE49-F238E27FC236}">
                    <a16:creationId xmlns:a16="http://schemas.microsoft.com/office/drawing/2014/main" id="{82DB3C0E-F121-9F4B-964A-14087F3FAD0F}"/>
                  </a:ext>
                </a:extLst>
              </p:cNvPr>
              <p:cNvSpPr/>
              <p:nvPr/>
            </p:nvSpPr>
            <p:spPr>
              <a:xfrm>
                <a:off x="7454736" y="3562677"/>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n>
                                <a:solidFill>
                                  <a:schemeClr val="tx1"/>
                                </a:solidFill>
                              </a:ln>
                              <a:solidFill>
                                <a:schemeClr val="tx1"/>
                              </a:solidFill>
                              <a:latin typeface="Cambria Math" panose="02040503050406030204" pitchFamily="18" charset="0"/>
                            </a:rPr>
                          </m:ctrlPr>
                        </m:sSubPr>
                        <m:e>
                          <m:r>
                            <a:rPr lang="en-US" altLang="zh-CN" b="0" i="1" smtClean="0">
                              <a:ln>
                                <a:solidFill>
                                  <a:schemeClr val="tx1"/>
                                </a:solidFill>
                              </a:ln>
                              <a:solidFill>
                                <a:schemeClr val="tx1"/>
                              </a:solidFill>
                              <a:latin typeface="Cambria Math" panose="02040503050406030204" pitchFamily="18" charset="0"/>
                            </a:rPr>
                            <m:t>𝑥</m:t>
                          </m:r>
                        </m:e>
                        <m:sub>
                          <m:r>
                            <a:rPr lang="en-US" altLang="zh-CN" b="0" i="1" smtClean="0">
                              <a:ln>
                                <a:solidFill>
                                  <a:schemeClr val="tx1"/>
                                </a:solidFill>
                              </a:ln>
                              <a:solidFill>
                                <a:schemeClr val="tx1"/>
                              </a:solidFill>
                              <a:latin typeface="Cambria Math" panose="02040503050406030204" pitchFamily="18" charset="0"/>
                            </a:rPr>
                            <m:t>𝑁</m:t>
                          </m:r>
                        </m:sub>
                      </m:sSub>
                    </m:oMath>
                  </m:oMathPara>
                </a14:m>
                <a:endParaRPr lang="zh-CN" altLang="en-US" dirty="0">
                  <a:ln>
                    <a:solidFill>
                      <a:schemeClr val="tx1"/>
                    </a:solidFill>
                  </a:ln>
                  <a:solidFill>
                    <a:schemeClr val="tx1"/>
                  </a:solidFill>
                </a:endParaRPr>
              </a:p>
            </p:txBody>
          </p:sp>
        </mc:Choice>
        <mc:Fallback xmlns="">
          <p:sp>
            <p:nvSpPr>
              <p:cNvPr id="18" name="矩形 45">
                <a:extLst>
                  <a:ext uri="{FF2B5EF4-FFF2-40B4-BE49-F238E27FC236}">
                    <a16:creationId xmlns:a16="http://schemas.microsoft.com/office/drawing/2014/main" id="{82DB3C0E-F121-9F4B-964A-14087F3FAD0F}"/>
                  </a:ext>
                </a:extLst>
              </p:cNvPr>
              <p:cNvSpPr>
                <a:spLocks noRot="1" noChangeAspect="1" noMove="1" noResize="1" noEditPoints="1" noAdjustHandles="1" noChangeArrowheads="1" noChangeShapeType="1" noTextEdit="1"/>
              </p:cNvSpPr>
              <p:nvPr/>
            </p:nvSpPr>
            <p:spPr>
              <a:xfrm>
                <a:off x="7454736" y="3562677"/>
                <a:ext cx="388851" cy="487680"/>
              </a:xfrm>
              <a:prstGeom prst="rect">
                <a:avLst/>
              </a:prstGeom>
              <a:blipFill>
                <a:blip r:embed="rId9"/>
                <a:stretch>
                  <a:fillRect/>
                </a:stretch>
              </a:blipFill>
              <a:ln>
                <a:solidFill>
                  <a:schemeClr val="tx1"/>
                </a:solidFill>
              </a:ln>
            </p:spPr>
            <p:txBody>
              <a:bodyPr/>
              <a:lstStyle/>
              <a:p>
                <a:r>
                  <a:rPr lang="en-US">
                    <a:noFill/>
                  </a:rPr>
                  <a:t> </a:t>
                </a:r>
              </a:p>
            </p:txBody>
          </p:sp>
        </mc:Fallback>
      </mc:AlternateContent>
      <p:cxnSp>
        <p:nvCxnSpPr>
          <p:cNvPr id="19" name="直接箭头连接符 49">
            <a:extLst>
              <a:ext uri="{FF2B5EF4-FFF2-40B4-BE49-F238E27FC236}">
                <a16:creationId xmlns:a16="http://schemas.microsoft.com/office/drawing/2014/main" id="{D883C8DF-E37A-1C48-A721-E7FF655EE925}"/>
              </a:ext>
            </a:extLst>
          </p:cNvPr>
          <p:cNvCxnSpPr>
            <a:stCxn id="17" idx="0"/>
            <a:endCxn id="9" idx="2"/>
          </p:cNvCxnSpPr>
          <p:nvPr/>
        </p:nvCxnSpPr>
        <p:spPr>
          <a:xfrm flipV="1">
            <a:off x="4837792" y="3218252"/>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4">
            <a:extLst>
              <a:ext uri="{FF2B5EF4-FFF2-40B4-BE49-F238E27FC236}">
                <a16:creationId xmlns:a16="http://schemas.microsoft.com/office/drawing/2014/main" id="{C2E11FE0-78E2-AB41-B229-DBADE9555C6A}"/>
              </a:ext>
            </a:extLst>
          </p:cNvPr>
          <p:cNvCxnSpPr>
            <a:stCxn id="18" idx="0"/>
            <a:endCxn id="10" idx="2"/>
          </p:cNvCxnSpPr>
          <p:nvPr/>
        </p:nvCxnSpPr>
        <p:spPr>
          <a:xfrm flipV="1">
            <a:off x="7649162" y="3212157"/>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5">
            <a:extLst>
              <a:ext uri="{FF2B5EF4-FFF2-40B4-BE49-F238E27FC236}">
                <a16:creationId xmlns:a16="http://schemas.microsoft.com/office/drawing/2014/main" id="{1BC905A2-B220-8E47-977E-4AB6E56904EB}"/>
              </a:ext>
            </a:extLst>
          </p:cNvPr>
          <p:cNvCxnSpPr>
            <a:stCxn id="16" idx="0"/>
            <a:endCxn id="8" idx="2"/>
          </p:cNvCxnSpPr>
          <p:nvPr/>
        </p:nvCxnSpPr>
        <p:spPr>
          <a:xfrm flipV="1">
            <a:off x="4074290" y="3218252"/>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38">
            <a:extLst>
              <a:ext uri="{FF2B5EF4-FFF2-40B4-BE49-F238E27FC236}">
                <a16:creationId xmlns:a16="http://schemas.microsoft.com/office/drawing/2014/main" id="{FC213DB4-2A0C-EE4E-BEE3-FAB2E4846810}"/>
              </a:ext>
            </a:extLst>
          </p:cNvPr>
          <p:cNvCxnSpPr>
            <a:stCxn id="15" idx="0"/>
            <a:endCxn id="7" idx="2"/>
          </p:cNvCxnSpPr>
          <p:nvPr/>
        </p:nvCxnSpPr>
        <p:spPr>
          <a:xfrm flipV="1">
            <a:off x="3313613" y="3222932"/>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17">
            <a:extLst>
              <a:ext uri="{FF2B5EF4-FFF2-40B4-BE49-F238E27FC236}">
                <a16:creationId xmlns:a16="http://schemas.microsoft.com/office/drawing/2014/main" id="{D5536AAC-C440-6846-A969-6DE876B7A710}"/>
              </a:ext>
            </a:extLst>
          </p:cNvPr>
          <p:cNvSpPr txBox="1"/>
          <p:nvPr/>
        </p:nvSpPr>
        <p:spPr>
          <a:xfrm>
            <a:off x="6087608" y="3632626"/>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4" name="矩形 59">
                <a:extLst>
                  <a:ext uri="{FF2B5EF4-FFF2-40B4-BE49-F238E27FC236}">
                    <a16:creationId xmlns:a16="http://schemas.microsoft.com/office/drawing/2014/main" id="{D4839B6E-CF6C-ED4F-B6E7-C7F7703639E0}"/>
                  </a:ext>
                </a:extLst>
              </p:cNvPr>
              <p:cNvSpPr/>
              <p:nvPr/>
            </p:nvSpPr>
            <p:spPr>
              <a:xfrm>
                <a:off x="2322929" y="2741348"/>
                <a:ext cx="388851" cy="487680"/>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n>
                                <a:solidFill>
                                  <a:schemeClr val="tx1"/>
                                </a:solidFill>
                              </a:ln>
                              <a:solidFill>
                                <a:schemeClr val="tx1"/>
                              </a:solidFill>
                              <a:latin typeface="Cambria Math" panose="02040503050406030204" pitchFamily="18" charset="0"/>
                            </a:rPr>
                          </m:ctrlPr>
                        </m:sSub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0</m:t>
                          </m:r>
                        </m:sub>
                      </m:sSub>
                    </m:oMath>
                  </m:oMathPara>
                </a14:m>
                <a:endParaRPr lang="zh-CN" altLang="en-US" dirty="0">
                  <a:ln>
                    <a:solidFill>
                      <a:schemeClr val="tx1"/>
                    </a:solidFill>
                  </a:ln>
                  <a:solidFill>
                    <a:schemeClr val="tx1"/>
                  </a:solidFill>
                </a:endParaRPr>
              </a:p>
            </p:txBody>
          </p:sp>
        </mc:Choice>
        <mc:Fallback xmlns="">
          <p:sp>
            <p:nvSpPr>
              <p:cNvPr id="24" name="矩形 59">
                <a:extLst>
                  <a:ext uri="{FF2B5EF4-FFF2-40B4-BE49-F238E27FC236}">
                    <a16:creationId xmlns:a16="http://schemas.microsoft.com/office/drawing/2014/main" id="{D4839B6E-CF6C-ED4F-B6E7-C7F7703639E0}"/>
                  </a:ext>
                </a:extLst>
              </p:cNvPr>
              <p:cNvSpPr>
                <a:spLocks noRot="1" noChangeAspect="1" noMove="1" noResize="1" noEditPoints="1" noAdjustHandles="1" noChangeArrowheads="1" noChangeShapeType="1" noTextEdit="1"/>
              </p:cNvSpPr>
              <p:nvPr/>
            </p:nvSpPr>
            <p:spPr>
              <a:xfrm>
                <a:off x="2322929" y="2741348"/>
                <a:ext cx="388851" cy="487680"/>
              </a:xfrm>
              <a:prstGeom prst="rect">
                <a:avLst/>
              </a:prstGeom>
              <a:blipFill>
                <a:blip r:embed="rId10"/>
                <a:stretch>
                  <a:fillRect/>
                </a:stretch>
              </a:blipFill>
              <a:ln>
                <a:solidFill>
                  <a:schemeClr val="tx1"/>
                </a:solidFill>
                <a:prstDash val="sysDot"/>
              </a:ln>
            </p:spPr>
            <p:txBody>
              <a:bodyPr/>
              <a:lstStyle/>
              <a:p>
                <a:r>
                  <a:rPr lang="en-US">
                    <a:noFill/>
                  </a:rPr>
                  <a:t> </a:t>
                </a:r>
              </a:p>
            </p:txBody>
          </p:sp>
        </mc:Fallback>
      </mc:AlternateContent>
      <p:cxnSp>
        <p:nvCxnSpPr>
          <p:cNvPr id="25" name="直接箭头连接符 63">
            <a:extLst>
              <a:ext uri="{FF2B5EF4-FFF2-40B4-BE49-F238E27FC236}">
                <a16:creationId xmlns:a16="http://schemas.microsoft.com/office/drawing/2014/main" id="{3E239544-56FA-D041-8457-D03949699A3D}"/>
              </a:ext>
            </a:extLst>
          </p:cNvPr>
          <p:cNvCxnSpPr>
            <a:stCxn id="24" idx="3"/>
            <a:endCxn id="7" idx="1"/>
          </p:cNvCxnSpPr>
          <p:nvPr/>
        </p:nvCxnSpPr>
        <p:spPr>
          <a:xfrm flipV="1">
            <a:off x="2711780" y="2979092"/>
            <a:ext cx="412420" cy="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B4F43FB-0D56-AC49-B8C7-191683CEA485}"/>
              </a:ext>
            </a:extLst>
          </p:cNvPr>
          <p:cNvSpPr txBox="1"/>
          <p:nvPr/>
        </p:nvSpPr>
        <p:spPr>
          <a:xfrm>
            <a:off x="3119187" y="4301133"/>
            <a:ext cx="388851" cy="461665"/>
          </a:xfrm>
          <a:prstGeom prst="rect">
            <a:avLst/>
          </a:prstGeom>
          <a:noFill/>
        </p:spPr>
        <p:txBody>
          <a:bodyPr wrap="square" rtlCol="0">
            <a:spAutoFit/>
          </a:bodyPr>
          <a:lstStyle/>
          <a:p>
            <a:pPr algn="ctr"/>
            <a:r>
              <a:rPr lang="en-SG" sz="2400" dirty="0"/>
              <a:t>a</a:t>
            </a:r>
          </a:p>
        </p:txBody>
      </p:sp>
      <p:sp>
        <p:nvSpPr>
          <p:cNvPr id="27" name="TextBox 26">
            <a:extLst>
              <a:ext uri="{FF2B5EF4-FFF2-40B4-BE49-F238E27FC236}">
                <a16:creationId xmlns:a16="http://schemas.microsoft.com/office/drawing/2014/main" id="{38C7339E-CFC2-7745-9687-0D1B25B778BC}"/>
              </a:ext>
            </a:extLst>
          </p:cNvPr>
          <p:cNvSpPr txBox="1"/>
          <p:nvPr/>
        </p:nvSpPr>
        <p:spPr>
          <a:xfrm>
            <a:off x="3624335" y="4301133"/>
            <a:ext cx="909565" cy="461665"/>
          </a:xfrm>
          <a:prstGeom prst="rect">
            <a:avLst/>
          </a:prstGeom>
          <a:noFill/>
        </p:spPr>
        <p:txBody>
          <a:bodyPr wrap="square" rtlCol="0">
            <a:spAutoFit/>
          </a:bodyPr>
          <a:lstStyle/>
          <a:p>
            <a:pPr algn="ctr"/>
            <a:r>
              <a:rPr lang="en-SG" sz="2400" dirty="0"/>
              <a:t>dog</a:t>
            </a:r>
          </a:p>
        </p:txBody>
      </p:sp>
      <p:sp>
        <p:nvSpPr>
          <p:cNvPr id="28" name="TextBox 27">
            <a:extLst>
              <a:ext uri="{FF2B5EF4-FFF2-40B4-BE49-F238E27FC236}">
                <a16:creationId xmlns:a16="http://schemas.microsoft.com/office/drawing/2014/main" id="{E0CF7E73-1FC1-154A-984D-334974D3F4C9}"/>
              </a:ext>
            </a:extLst>
          </p:cNvPr>
          <p:cNvSpPr txBox="1"/>
          <p:nvPr/>
        </p:nvSpPr>
        <p:spPr>
          <a:xfrm>
            <a:off x="4313801" y="4307230"/>
            <a:ext cx="1324999" cy="461665"/>
          </a:xfrm>
          <a:prstGeom prst="rect">
            <a:avLst/>
          </a:prstGeom>
          <a:noFill/>
        </p:spPr>
        <p:txBody>
          <a:bodyPr wrap="square" rtlCol="0">
            <a:spAutoFit/>
          </a:bodyPr>
          <a:lstStyle/>
          <a:p>
            <a:pPr algn="ctr"/>
            <a:r>
              <a:rPr lang="en-SG" sz="2400" dirty="0"/>
              <a:t>jumping</a:t>
            </a:r>
          </a:p>
        </p:txBody>
      </p:sp>
      <p:sp>
        <p:nvSpPr>
          <p:cNvPr id="29" name="TextBox 28">
            <a:extLst>
              <a:ext uri="{FF2B5EF4-FFF2-40B4-BE49-F238E27FC236}">
                <a16:creationId xmlns:a16="http://schemas.microsoft.com/office/drawing/2014/main" id="{232AFC5B-46EB-A046-B8E8-165BA0B3311A}"/>
              </a:ext>
            </a:extLst>
          </p:cNvPr>
          <p:cNvSpPr txBox="1"/>
          <p:nvPr/>
        </p:nvSpPr>
        <p:spPr>
          <a:xfrm>
            <a:off x="7194378" y="4311099"/>
            <a:ext cx="909565" cy="461665"/>
          </a:xfrm>
          <a:prstGeom prst="rect">
            <a:avLst/>
          </a:prstGeom>
          <a:noFill/>
        </p:spPr>
        <p:txBody>
          <a:bodyPr wrap="square" rtlCol="0">
            <a:spAutoFit/>
          </a:bodyPr>
          <a:lstStyle/>
          <a:p>
            <a:pPr algn="ctr"/>
            <a:r>
              <a:rPr lang="en-SG" sz="2400" dirty="0"/>
              <a:t>snow</a:t>
            </a:r>
          </a:p>
        </p:txBody>
      </p:sp>
      <p:sp>
        <p:nvSpPr>
          <p:cNvPr id="30" name="文本框 17">
            <a:extLst>
              <a:ext uri="{FF2B5EF4-FFF2-40B4-BE49-F238E27FC236}">
                <a16:creationId xmlns:a16="http://schemas.microsoft.com/office/drawing/2014/main" id="{1D778B8A-2278-4648-B979-B8D9472E3FB1}"/>
              </a:ext>
            </a:extLst>
          </p:cNvPr>
          <p:cNvSpPr txBox="1"/>
          <p:nvPr/>
        </p:nvSpPr>
        <p:spPr>
          <a:xfrm>
            <a:off x="6087608" y="2908388"/>
            <a:ext cx="311737" cy="369332"/>
          </a:xfrm>
          <a:prstGeom prst="rect">
            <a:avLst/>
          </a:prstGeom>
          <a:noFill/>
        </p:spPr>
        <p:txBody>
          <a:bodyPr wrap="square" rtlCol="0">
            <a:spAutoFit/>
          </a:bodyPr>
          <a:lstStyle/>
          <a:p>
            <a:r>
              <a:rPr lang="en-US" altLang="zh-CN" b="1" dirty="0"/>
              <a:t>…</a:t>
            </a:r>
            <a:endParaRPr lang="zh-CN" altLang="en-US" b="1" dirty="0"/>
          </a:p>
        </p:txBody>
      </p:sp>
      <p:sp>
        <p:nvSpPr>
          <p:cNvPr id="31" name="五边形 9">
            <a:extLst>
              <a:ext uri="{FF2B5EF4-FFF2-40B4-BE49-F238E27FC236}">
                <a16:creationId xmlns:a16="http://schemas.microsoft.com/office/drawing/2014/main" id="{C0C6419C-65EA-AF45-B004-F5444421EAE6}"/>
              </a:ext>
            </a:extLst>
          </p:cNvPr>
          <p:cNvSpPr/>
          <p:nvPr/>
        </p:nvSpPr>
        <p:spPr>
          <a:xfrm>
            <a:off x="201857" y="4419599"/>
            <a:ext cx="2121072" cy="427131"/>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bg1"/>
                </a:solidFill>
              </a:rPr>
              <a:t>original sentence</a:t>
            </a:r>
            <a:endParaRPr lang="zh-CN" altLang="en-US" dirty="0">
              <a:solidFill>
                <a:schemeClr val="bg1"/>
              </a:solidFill>
            </a:endParaRPr>
          </a:p>
        </p:txBody>
      </p:sp>
      <p:sp>
        <p:nvSpPr>
          <p:cNvPr id="32" name="五边形 9">
            <a:extLst>
              <a:ext uri="{FF2B5EF4-FFF2-40B4-BE49-F238E27FC236}">
                <a16:creationId xmlns:a16="http://schemas.microsoft.com/office/drawing/2014/main" id="{38B0E48B-54BC-3845-A8AE-3A9C2B521E34}"/>
              </a:ext>
            </a:extLst>
          </p:cNvPr>
          <p:cNvSpPr/>
          <p:nvPr/>
        </p:nvSpPr>
        <p:spPr>
          <a:xfrm>
            <a:off x="76200" y="3603726"/>
            <a:ext cx="2246729" cy="427131"/>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bg1"/>
                </a:solidFill>
              </a:rPr>
              <a:t>word </a:t>
            </a:r>
            <a:r>
              <a:rPr lang="en-US" altLang="zh-CN" dirty="0" err="1">
                <a:solidFill>
                  <a:schemeClr val="bg1"/>
                </a:solidFill>
              </a:rPr>
              <a:t>embeddings</a:t>
            </a:r>
            <a:endParaRPr lang="zh-CN" altLang="en-US" dirty="0">
              <a:solidFill>
                <a:schemeClr val="bg1"/>
              </a:solidFill>
            </a:endParaRPr>
          </a:p>
        </p:txBody>
      </p:sp>
      <p:sp>
        <p:nvSpPr>
          <p:cNvPr id="33" name="五边形 9">
            <a:extLst>
              <a:ext uri="{FF2B5EF4-FFF2-40B4-BE49-F238E27FC236}">
                <a16:creationId xmlns:a16="http://schemas.microsoft.com/office/drawing/2014/main" id="{32724C43-3A7E-9F47-A804-F866A8FB2F42}"/>
              </a:ext>
            </a:extLst>
          </p:cNvPr>
          <p:cNvSpPr/>
          <p:nvPr/>
        </p:nvSpPr>
        <p:spPr>
          <a:xfrm>
            <a:off x="201857" y="2747316"/>
            <a:ext cx="2014012" cy="427131"/>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bg1"/>
                </a:solidFill>
              </a:rPr>
              <a:t>hidden states</a:t>
            </a:r>
            <a:endParaRPr lang="zh-CN" altLang="en-US" dirty="0">
              <a:solidFill>
                <a:schemeClr val="bg1"/>
              </a:solidFill>
            </a:endParaRPr>
          </a:p>
        </p:txBody>
      </p:sp>
      <p:sp>
        <p:nvSpPr>
          <p:cNvPr id="34" name="Oval 33">
            <a:extLst>
              <a:ext uri="{FF2B5EF4-FFF2-40B4-BE49-F238E27FC236}">
                <a16:creationId xmlns:a16="http://schemas.microsoft.com/office/drawing/2014/main" id="{EC4530D6-C621-3D46-8967-16E715AC97EC}"/>
              </a:ext>
            </a:extLst>
          </p:cNvPr>
          <p:cNvSpPr/>
          <p:nvPr/>
        </p:nvSpPr>
        <p:spPr>
          <a:xfrm>
            <a:off x="6934200" y="2372618"/>
            <a:ext cx="1447800" cy="1056382"/>
          </a:xfrm>
          <a:prstGeom prst="ellipse">
            <a:avLst/>
          </a:prstGeom>
          <a:noFill/>
          <a:ln w="38100">
            <a:solidFill>
              <a:srgbClr val="FF33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G">
              <a:noFill/>
            </a:endParaRPr>
          </a:p>
        </p:txBody>
      </p:sp>
      <p:sp>
        <p:nvSpPr>
          <p:cNvPr id="35" name="TextBox 34">
            <a:extLst>
              <a:ext uri="{FF2B5EF4-FFF2-40B4-BE49-F238E27FC236}">
                <a16:creationId xmlns:a16="http://schemas.microsoft.com/office/drawing/2014/main" id="{1F8D5333-A1CF-A74B-9B6A-4EC72E862953}"/>
              </a:ext>
            </a:extLst>
          </p:cNvPr>
          <p:cNvSpPr txBox="1"/>
          <p:nvPr/>
        </p:nvSpPr>
        <p:spPr>
          <a:xfrm>
            <a:off x="1981200" y="5486400"/>
            <a:ext cx="5473536" cy="830997"/>
          </a:xfrm>
          <a:prstGeom prst="rect">
            <a:avLst/>
          </a:prstGeom>
          <a:solidFill>
            <a:schemeClr val="accent1"/>
          </a:solidFill>
          <a:ln>
            <a:noFill/>
          </a:ln>
        </p:spPr>
        <p:txBody>
          <a:bodyPr wrap="square" rtlCol="0">
            <a:spAutoFit/>
          </a:bodyPr>
          <a:lstStyle/>
          <a:p>
            <a:r>
              <a:rPr lang="en-SG" sz="2400" dirty="0">
                <a:solidFill>
                  <a:schemeClr val="bg1"/>
                </a:solidFill>
              </a:rPr>
              <a:t>vector encoding the entire sentence, used for sentence-level classification</a:t>
            </a:r>
          </a:p>
        </p:txBody>
      </p:sp>
      <p:cxnSp>
        <p:nvCxnSpPr>
          <p:cNvPr id="36" name="Straight Arrow Connector 35">
            <a:extLst>
              <a:ext uri="{FF2B5EF4-FFF2-40B4-BE49-F238E27FC236}">
                <a16:creationId xmlns:a16="http://schemas.microsoft.com/office/drawing/2014/main" id="{85AECEE9-C8CB-AF4D-A6C0-26EB71798120}"/>
              </a:ext>
            </a:extLst>
          </p:cNvPr>
          <p:cNvCxnSpPr>
            <a:stCxn id="35" idx="0"/>
            <a:endCxn id="34" idx="3"/>
          </p:cNvCxnSpPr>
          <p:nvPr/>
        </p:nvCxnSpPr>
        <p:spPr>
          <a:xfrm flipV="1">
            <a:off x="4717968" y="3274296"/>
            <a:ext cx="2428257" cy="2212104"/>
          </a:xfrm>
          <a:prstGeom prst="straightConnector1">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38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animBg="1"/>
      <p:bldP spid="16" grpId="0" animBg="1"/>
      <p:bldP spid="17" grpId="0" animBg="1"/>
      <p:bldP spid="18" grpId="0" animBg="1"/>
      <p:bldP spid="23" grpId="0"/>
      <p:bldP spid="24" grpId="0" animBg="1"/>
      <p:bldP spid="26" grpId="0"/>
      <p:bldP spid="27" grpId="0"/>
      <p:bldP spid="28" grpId="0"/>
      <p:bldP spid="29" grpId="0"/>
      <p:bldP spid="30" grpId="0"/>
      <p:bldP spid="31" grpId="0" animBg="1"/>
      <p:bldP spid="32" grpId="0" animBg="1"/>
      <p:bldP spid="33" grpId="0" animBg="1"/>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5CC2-40ED-F248-AF97-8BD53A66F20C}"/>
              </a:ext>
            </a:extLst>
          </p:cNvPr>
          <p:cNvSpPr>
            <a:spLocks noGrp="1"/>
          </p:cNvSpPr>
          <p:nvPr>
            <p:ph type="title"/>
          </p:nvPr>
        </p:nvSpPr>
        <p:spPr/>
        <p:txBody>
          <a:bodyPr>
            <a:normAutofit fontScale="90000"/>
          </a:bodyPr>
          <a:lstStyle/>
          <a:p>
            <a:r>
              <a:rPr lang="en-SG" altLang="zh-CN" dirty="0"/>
              <a:t>Bowman et al.</a:t>
            </a:r>
            <a:endParaRPr lang="en-US" dirty="0"/>
          </a:p>
        </p:txBody>
      </p:sp>
      <p:sp>
        <p:nvSpPr>
          <p:cNvPr id="4" name="Date Placeholder 3">
            <a:extLst>
              <a:ext uri="{FF2B5EF4-FFF2-40B4-BE49-F238E27FC236}">
                <a16:creationId xmlns:a16="http://schemas.microsoft.com/office/drawing/2014/main" id="{10B3363B-1CE4-254E-B2D9-BF8C50BA3E73}"/>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737D212C-7181-D04C-A5C7-44638961E41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5A15060-2445-B74D-A57B-2439A927AF70}"/>
              </a:ext>
            </a:extLst>
          </p:cNvPr>
          <p:cNvSpPr>
            <a:spLocks noGrp="1"/>
          </p:cNvSpPr>
          <p:nvPr>
            <p:ph type="sldNum" sz="quarter" idx="12"/>
          </p:nvPr>
        </p:nvSpPr>
        <p:spPr/>
        <p:txBody>
          <a:bodyPr/>
          <a:lstStyle/>
          <a:p>
            <a:fld id="{69FD5B0C-E13F-4E8A-89B3-C7947FC10B15}" type="slidenum">
              <a:rPr lang="en-SG" smtClean="0"/>
              <a:t>27</a:t>
            </a:fld>
            <a:endParaRPr lang="en-SG"/>
          </a:p>
        </p:txBody>
      </p:sp>
      <mc:AlternateContent xmlns:mc="http://schemas.openxmlformats.org/markup-compatibility/2006" xmlns:a14="http://schemas.microsoft.com/office/drawing/2010/main">
        <mc:Choice Requires="a14">
          <p:sp>
            <p:nvSpPr>
              <p:cNvPr id="7" name="矩形 25">
                <a:extLst>
                  <a:ext uri="{FF2B5EF4-FFF2-40B4-BE49-F238E27FC236}">
                    <a16:creationId xmlns:a16="http://schemas.microsoft.com/office/drawing/2014/main" id="{AA24D617-BFEA-BD43-A272-143C2A45F5BB}"/>
                  </a:ext>
                </a:extLst>
              </p:cNvPr>
              <p:cNvSpPr/>
              <p:nvPr/>
            </p:nvSpPr>
            <p:spPr>
              <a:xfrm>
                <a:off x="2438400" y="135323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7" name="矩形 25">
                <a:extLst>
                  <a:ext uri="{FF2B5EF4-FFF2-40B4-BE49-F238E27FC236}">
                    <a16:creationId xmlns:a16="http://schemas.microsoft.com/office/drawing/2014/main" id="{AA24D617-BFEA-BD43-A272-143C2A45F5BB}"/>
                  </a:ext>
                </a:extLst>
              </p:cNvPr>
              <p:cNvSpPr>
                <a:spLocks noRot="1" noChangeAspect="1" noMove="1" noResize="1" noEditPoints="1" noAdjustHandles="1" noChangeArrowheads="1" noChangeShapeType="1" noTextEdit="1"/>
              </p:cNvSpPr>
              <p:nvPr/>
            </p:nvSpPr>
            <p:spPr>
              <a:xfrm>
                <a:off x="2438400" y="1353234"/>
                <a:ext cx="388851" cy="48768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26">
                <a:extLst>
                  <a:ext uri="{FF2B5EF4-FFF2-40B4-BE49-F238E27FC236}">
                    <a16:creationId xmlns:a16="http://schemas.microsoft.com/office/drawing/2014/main" id="{19B64771-9497-354E-A6CB-2B510AD53727}"/>
                  </a:ext>
                </a:extLst>
              </p:cNvPr>
              <p:cNvSpPr/>
              <p:nvPr/>
            </p:nvSpPr>
            <p:spPr>
              <a:xfrm>
                <a:off x="3199077" y="134855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8" name="矩形 26">
                <a:extLst>
                  <a:ext uri="{FF2B5EF4-FFF2-40B4-BE49-F238E27FC236}">
                    <a16:creationId xmlns:a16="http://schemas.microsoft.com/office/drawing/2014/main" id="{19B64771-9497-354E-A6CB-2B510AD53727}"/>
                  </a:ext>
                </a:extLst>
              </p:cNvPr>
              <p:cNvSpPr>
                <a:spLocks noRot="1" noChangeAspect="1" noMove="1" noResize="1" noEditPoints="1" noAdjustHandles="1" noChangeArrowheads="1" noChangeShapeType="1" noTextEdit="1"/>
              </p:cNvSpPr>
              <p:nvPr/>
            </p:nvSpPr>
            <p:spPr>
              <a:xfrm>
                <a:off x="3199077" y="1348554"/>
                <a:ext cx="388851" cy="48768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27">
                <a:extLst>
                  <a:ext uri="{FF2B5EF4-FFF2-40B4-BE49-F238E27FC236}">
                    <a16:creationId xmlns:a16="http://schemas.microsoft.com/office/drawing/2014/main" id="{6CA5FBDC-E6C9-DC42-AF25-CE3A8043F35C}"/>
                  </a:ext>
                </a:extLst>
              </p:cNvPr>
              <p:cNvSpPr/>
              <p:nvPr/>
            </p:nvSpPr>
            <p:spPr>
              <a:xfrm>
                <a:off x="3962579" y="134855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9" name="矩形 27">
                <a:extLst>
                  <a:ext uri="{FF2B5EF4-FFF2-40B4-BE49-F238E27FC236}">
                    <a16:creationId xmlns:a16="http://schemas.microsoft.com/office/drawing/2014/main" id="{6CA5FBDC-E6C9-DC42-AF25-CE3A8043F35C}"/>
                  </a:ext>
                </a:extLst>
              </p:cNvPr>
              <p:cNvSpPr>
                <a:spLocks noRot="1" noChangeAspect="1" noMove="1" noResize="1" noEditPoints="1" noAdjustHandles="1" noChangeArrowheads="1" noChangeShapeType="1" noTextEdit="1"/>
              </p:cNvSpPr>
              <p:nvPr/>
            </p:nvSpPr>
            <p:spPr>
              <a:xfrm>
                <a:off x="3962579" y="1348554"/>
                <a:ext cx="388851" cy="48768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28">
                <a:extLst>
                  <a:ext uri="{FF2B5EF4-FFF2-40B4-BE49-F238E27FC236}">
                    <a16:creationId xmlns:a16="http://schemas.microsoft.com/office/drawing/2014/main" id="{C1415D01-FF70-C04C-8C0A-C9FBA44D5887}"/>
                  </a:ext>
                </a:extLst>
              </p:cNvPr>
              <p:cNvSpPr/>
              <p:nvPr/>
            </p:nvSpPr>
            <p:spPr>
              <a:xfrm>
                <a:off x="6773949" y="1342459"/>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b="0" i="1" smtClean="0">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0" name="矩形 28">
                <a:extLst>
                  <a:ext uri="{FF2B5EF4-FFF2-40B4-BE49-F238E27FC236}">
                    <a16:creationId xmlns:a16="http://schemas.microsoft.com/office/drawing/2014/main" id="{C1415D01-FF70-C04C-8C0A-C9FBA44D5887}"/>
                  </a:ext>
                </a:extLst>
              </p:cNvPr>
              <p:cNvSpPr>
                <a:spLocks noRot="1" noChangeAspect="1" noMove="1" noResize="1" noEditPoints="1" noAdjustHandles="1" noChangeArrowheads="1" noChangeShapeType="1" noTextEdit="1"/>
              </p:cNvSpPr>
              <p:nvPr/>
            </p:nvSpPr>
            <p:spPr>
              <a:xfrm>
                <a:off x="6773949" y="1342459"/>
                <a:ext cx="388851" cy="487680"/>
              </a:xfrm>
              <a:prstGeom prst="rect">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直接箭头连接符 30">
            <a:extLst>
              <a:ext uri="{FF2B5EF4-FFF2-40B4-BE49-F238E27FC236}">
                <a16:creationId xmlns:a16="http://schemas.microsoft.com/office/drawing/2014/main" id="{D82C6701-AC9F-B742-A13F-3AD290A40961}"/>
              </a:ext>
            </a:extLst>
          </p:cNvPr>
          <p:cNvCxnSpPr>
            <a:stCxn id="13" idx="3"/>
            <a:endCxn id="14" idx="1"/>
          </p:cNvCxnSpPr>
          <p:nvPr/>
        </p:nvCxnSpPr>
        <p:spPr>
          <a:xfrm>
            <a:off x="3582915" y="2430594"/>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42">
                <a:extLst>
                  <a:ext uri="{FF2B5EF4-FFF2-40B4-BE49-F238E27FC236}">
                    <a16:creationId xmlns:a16="http://schemas.microsoft.com/office/drawing/2014/main" id="{7126A679-78A5-0546-BA03-788C2F48F4EF}"/>
                  </a:ext>
                </a:extLst>
              </p:cNvPr>
              <p:cNvSpPr/>
              <p:nvPr/>
            </p:nvSpPr>
            <p:spPr>
              <a:xfrm>
                <a:off x="2433387" y="2191434"/>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2" name="矩形 42">
                <a:extLst>
                  <a:ext uri="{FF2B5EF4-FFF2-40B4-BE49-F238E27FC236}">
                    <a16:creationId xmlns:a16="http://schemas.microsoft.com/office/drawing/2014/main" id="{7126A679-78A5-0546-BA03-788C2F48F4EF}"/>
                  </a:ext>
                </a:extLst>
              </p:cNvPr>
              <p:cNvSpPr>
                <a:spLocks noRot="1" noChangeAspect="1" noMove="1" noResize="1" noEditPoints="1" noAdjustHandles="1" noChangeArrowheads="1" noChangeShapeType="1" noTextEdit="1"/>
              </p:cNvSpPr>
              <p:nvPr/>
            </p:nvSpPr>
            <p:spPr>
              <a:xfrm>
                <a:off x="2433387" y="2191434"/>
                <a:ext cx="388851" cy="48768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43">
                <a:extLst>
                  <a:ext uri="{FF2B5EF4-FFF2-40B4-BE49-F238E27FC236}">
                    <a16:creationId xmlns:a16="http://schemas.microsoft.com/office/drawing/2014/main" id="{810BD2AE-8C30-9B46-A2BC-40461120E7D8}"/>
                  </a:ext>
                </a:extLst>
              </p:cNvPr>
              <p:cNvSpPr/>
              <p:nvPr/>
            </p:nvSpPr>
            <p:spPr>
              <a:xfrm>
                <a:off x="3194064" y="2186754"/>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3" name="矩形 43">
                <a:extLst>
                  <a:ext uri="{FF2B5EF4-FFF2-40B4-BE49-F238E27FC236}">
                    <a16:creationId xmlns:a16="http://schemas.microsoft.com/office/drawing/2014/main" id="{810BD2AE-8C30-9B46-A2BC-40461120E7D8}"/>
                  </a:ext>
                </a:extLst>
              </p:cNvPr>
              <p:cNvSpPr>
                <a:spLocks noRot="1" noChangeAspect="1" noMove="1" noResize="1" noEditPoints="1" noAdjustHandles="1" noChangeArrowheads="1" noChangeShapeType="1" noTextEdit="1"/>
              </p:cNvSpPr>
              <p:nvPr/>
            </p:nvSpPr>
            <p:spPr>
              <a:xfrm>
                <a:off x="3194064" y="2186754"/>
                <a:ext cx="388851" cy="48768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44">
                <a:extLst>
                  <a:ext uri="{FF2B5EF4-FFF2-40B4-BE49-F238E27FC236}">
                    <a16:creationId xmlns:a16="http://schemas.microsoft.com/office/drawing/2014/main" id="{800A2EBB-9E6A-204D-9D60-6EF4C02D8F1C}"/>
                  </a:ext>
                </a:extLst>
              </p:cNvPr>
              <p:cNvSpPr/>
              <p:nvPr/>
            </p:nvSpPr>
            <p:spPr>
              <a:xfrm>
                <a:off x="3957566" y="2186754"/>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4" name="矩形 44">
                <a:extLst>
                  <a:ext uri="{FF2B5EF4-FFF2-40B4-BE49-F238E27FC236}">
                    <a16:creationId xmlns:a16="http://schemas.microsoft.com/office/drawing/2014/main" id="{800A2EBB-9E6A-204D-9D60-6EF4C02D8F1C}"/>
                  </a:ext>
                </a:extLst>
              </p:cNvPr>
              <p:cNvSpPr>
                <a:spLocks noRot="1" noChangeAspect="1" noMove="1" noResize="1" noEditPoints="1" noAdjustHandles="1" noChangeArrowheads="1" noChangeShapeType="1" noTextEdit="1"/>
              </p:cNvSpPr>
              <p:nvPr/>
            </p:nvSpPr>
            <p:spPr>
              <a:xfrm>
                <a:off x="3957566" y="2186754"/>
                <a:ext cx="388851" cy="48768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45">
                <a:extLst>
                  <a:ext uri="{FF2B5EF4-FFF2-40B4-BE49-F238E27FC236}">
                    <a16:creationId xmlns:a16="http://schemas.microsoft.com/office/drawing/2014/main" id="{21F0EB4D-8EDF-A048-A28C-AD8A01557AA2}"/>
                  </a:ext>
                </a:extLst>
              </p:cNvPr>
              <p:cNvSpPr/>
              <p:nvPr/>
            </p:nvSpPr>
            <p:spPr>
              <a:xfrm>
                <a:off x="6768936" y="2180659"/>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5" name="矩形 45">
                <a:extLst>
                  <a:ext uri="{FF2B5EF4-FFF2-40B4-BE49-F238E27FC236}">
                    <a16:creationId xmlns:a16="http://schemas.microsoft.com/office/drawing/2014/main" id="{21F0EB4D-8EDF-A048-A28C-AD8A01557AA2}"/>
                  </a:ext>
                </a:extLst>
              </p:cNvPr>
              <p:cNvSpPr>
                <a:spLocks noRot="1" noChangeAspect="1" noMove="1" noResize="1" noEditPoints="1" noAdjustHandles="1" noChangeArrowheads="1" noChangeShapeType="1" noTextEdit="1"/>
              </p:cNvSpPr>
              <p:nvPr/>
            </p:nvSpPr>
            <p:spPr>
              <a:xfrm>
                <a:off x="6768936" y="2180659"/>
                <a:ext cx="388851" cy="487680"/>
              </a:xfrm>
              <a:prstGeom prst="rect">
                <a:avLst/>
              </a:prstGeom>
              <a:blipFill>
                <a:blip r:embed="rId9"/>
                <a:stretch>
                  <a:fillRect/>
                </a:stretch>
              </a:blipFill>
              <a:ln>
                <a:noFill/>
              </a:ln>
            </p:spPr>
            <p:txBody>
              <a:bodyPr/>
              <a:lstStyle/>
              <a:p>
                <a:r>
                  <a:rPr lang="en-US">
                    <a:noFill/>
                  </a:rPr>
                  <a:t> </a:t>
                </a:r>
              </a:p>
            </p:txBody>
          </p:sp>
        </mc:Fallback>
      </mc:AlternateContent>
      <p:cxnSp>
        <p:nvCxnSpPr>
          <p:cNvPr id="16" name="直接箭头连接符 49">
            <a:extLst>
              <a:ext uri="{FF2B5EF4-FFF2-40B4-BE49-F238E27FC236}">
                <a16:creationId xmlns:a16="http://schemas.microsoft.com/office/drawing/2014/main" id="{529FC3E3-9B5B-7549-9115-7CDD0166316D}"/>
              </a:ext>
            </a:extLst>
          </p:cNvPr>
          <p:cNvCxnSpPr>
            <a:stCxn id="9" idx="2"/>
            <a:endCxn id="14" idx="0"/>
          </p:cNvCxnSpPr>
          <p:nvPr/>
        </p:nvCxnSpPr>
        <p:spPr>
          <a:xfrm flipH="1">
            <a:off x="4151992" y="183623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34">
            <a:extLst>
              <a:ext uri="{FF2B5EF4-FFF2-40B4-BE49-F238E27FC236}">
                <a16:creationId xmlns:a16="http://schemas.microsoft.com/office/drawing/2014/main" id="{C285E941-DB0D-CA48-B1E0-827308BD7FFA}"/>
              </a:ext>
            </a:extLst>
          </p:cNvPr>
          <p:cNvCxnSpPr>
            <a:stCxn id="14" idx="3"/>
          </p:cNvCxnSpPr>
          <p:nvPr/>
        </p:nvCxnSpPr>
        <p:spPr>
          <a:xfrm flipV="1">
            <a:off x="4346417" y="2430593"/>
            <a:ext cx="37701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5D870C5C-B2DC-8849-A910-E853F71E4BC5}"/>
              </a:ext>
            </a:extLst>
          </p:cNvPr>
          <p:cNvCxnSpPr>
            <a:stCxn id="12" idx="3"/>
            <a:endCxn id="13" idx="1"/>
          </p:cNvCxnSpPr>
          <p:nvPr/>
        </p:nvCxnSpPr>
        <p:spPr>
          <a:xfrm flipV="1">
            <a:off x="2822238" y="2430594"/>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38">
            <a:extLst>
              <a:ext uri="{FF2B5EF4-FFF2-40B4-BE49-F238E27FC236}">
                <a16:creationId xmlns:a16="http://schemas.microsoft.com/office/drawing/2014/main" id="{1D422574-0E8E-194E-92C9-8DF1F31E9C35}"/>
              </a:ext>
            </a:extLst>
          </p:cNvPr>
          <p:cNvCxnSpPr>
            <a:stCxn id="7" idx="2"/>
            <a:endCxn id="12" idx="0"/>
          </p:cNvCxnSpPr>
          <p:nvPr/>
        </p:nvCxnSpPr>
        <p:spPr>
          <a:xfrm flipH="1">
            <a:off x="2627813" y="184091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7">
            <a:extLst>
              <a:ext uri="{FF2B5EF4-FFF2-40B4-BE49-F238E27FC236}">
                <a16:creationId xmlns:a16="http://schemas.microsoft.com/office/drawing/2014/main" id="{DD4407E2-46A9-F741-A7D8-10264B4FD286}"/>
              </a:ext>
            </a:extLst>
          </p:cNvPr>
          <p:cNvSpPr txBox="1"/>
          <p:nvPr/>
        </p:nvSpPr>
        <p:spPr>
          <a:xfrm>
            <a:off x="5401808" y="2250608"/>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1" name="矩形 59">
                <a:extLst>
                  <a:ext uri="{FF2B5EF4-FFF2-40B4-BE49-F238E27FC236}">
                    <a16:creationId xmlns:a16="http://schemas.microsoft.com/office/drawing/2014/main" id="{9B335CE1-FC72-B146-80B0-09A17E7C65AB}"/>
                  </a:ext>
                </a:extLst>
              </p:cNvPr>
              <p:cNvSpPr/>
              <p:nvPr/>
            </p:nvSpPr>
            <p:spPr>
              <a:xfrm>
                <a:off x="1633671" y="2191434"/>
                <a:ext cx="388851" cy="48768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21" name="矩形 59">
                <a:extLst>
                  <a:ext uri="{FF2B5EF4-FFF2-40B4-BE49-F238E27FC236}">
                    <a16:creationId xmlns:a16="http://schemas.microsoft.com/office/drawing/2014/main" id="{9B335CE1-FC72-B146-80B0-09A17E7C65AB}"/>
                  </a:ext>
                </a:extLst>
              </p:cNvPr>
              <p:cNvSpPr>
                <a:spLocks noRot="1" noChangeAspect="1" noMove="1" noResize="1" noEditPoints="1" noAdjustHandles="1" noChangeArrowheads="1" noChangeShapeType="1" noTextEdit="1"/>
              </p:cNvSpPr>
              <p:nvPr/>
            </p:nvSpPr>
            <p:spPr>
              <a:xfrm>
                <a:off x="1633671" y="2191434"/>
                <a:ext cx="388851" cy="487680"/>
              </a:xfrm>
              <a:prstGeom prst="rect">
                <a:avLst/>
              </a:prstGeom>
              <a:blipFill>
                <a:blip r:embed="rId10"/>
                <a:stretch>
                  <a:fillRect/>
                </a:stretch>
              </a:blipFill>
              <a:ln>
                <a:noFill/>
                <a:prstDash val="sysDot"/>
              </a:ln>
            </p:spPr>
            <p:txBody>
              <a:bodyPr/>
              <a:lstStyle/>
              <a:p>
                <a:r>
                  <a:rPr lang="en-US">
                    <a:noFill/>
                  </a:rPr>
                  <a:t> </a:t>
                </a:r>
              </a:p>
            </p:txBody>
          </p:sp>
        </mc:Fallback>
      </mc:AlternateContent>
      <p:cxnSp>
        <p:nvCxnSpPr>
          <p:cNvPr id="22" name="直接箭头连接符 63">
            <a:extLst>
              <a:ext uri="{FF2B5EF4-FFF2-40B4-BE49-F238E27FC236}">
                <a16:creationId xmlns:a16="http://schemas.microsoft.com/office/drawing/2014/main" id="{B3604C49-6DE7-4344-94A7-06B768A078E0}"/>
              </a:ext>
            </a:extLst>
          </p:cNvPr>
          <p:cNvCxnSpPr>
            <a:stCxn id="21" idx="3"/>
            <a:endCxn id="12" idx="1"/>
          </p:cNvCxnSpPr>
          <p:nvPr/>
        </p:nvCxnSpPr>
        <p:spPr>
          <a:xfrm>
            <a:off x="2022522" y="2435274"/>
            <a:ext cx="4108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378082D-50CB-6745-981A-6B176E30B6A8}"/>
              </a:ext>
            </a:extLst>
          </p:cNvPr>
          <p:cNvSpPr txBox="1"/>
          <p:nvPr/>
        </p:nvSpPr>
        <p:spPr>
          <a:xfrm>
            <a:off x="3628001" y="844297"/>
            <a:ext cx="1324999" cy="461665"/>
          </a:xfrm>
          <a:prstGeom prst="rect">
            <a:avLst/>
          </a:prstGeom>
          <a:noFill/>
        </p:spPr>
        <p:txBody>
          <a:bodyPr wrap="square" rtlCol="0">
            <a:spAutoFit/>
          </a:bodyPr>
          <a:lstStyle/>
          <a:p>
            <a:pPr algn="ctr"/>
            <a:r>
              <a:rPr lang="en-SG" sz="2400" dirty="0"/>
              <a:t>jumping</a:t>
            </a:r>
          </a:p>
        </p:txBody>
      </p:sp>
      <p:sp>
        <p:nvSpPr>
          <p:cNvPr id="24" name="TextBox 23">
            <a:extLst>
              <a:ext uri="{FF2B5EF4-FFF2-40B4-BE49-F238E27FC236}">
                <a16:creationId xmlns:a16="http://schemas.microsoft.com/office/drawing/2014/main" id="{A96E2E99-DDEE-0840-93C0-CF41FF6D3989}"/>
              </a:ext>
            </a:extLst>
          </p:cNvPr>
          <p:cNvSpPr txBox="1"/>
          <p:nvPr/>
        </p:nvSpPr>
        <p:spPr>
          <a:xfrm>
            <a:off x="6508578" y="848166"/>
            <a:ext cx="909565" cy="461665"/>
          </a:xfrm>
          <a:prstGeom prst="rect">
            <a:avLst/>
          </a:prstGeom>
          <a:noFill/>
        </p:spPr>
        <p:txBody>
          <a:bodyPr wrap="square" rtlCol="0">
            <a:spAutoFit/>
          </a:bodyPr>
          <a:lstStyle/>
          <a:p>
            <a:pPr algn="ctr"/>
            <a:r>
              <a:rPr lang="en-SG" sz="2400" dirty="0"/>
              <a:t>snow</a:t>
            </a:r>
          </a:p>
        </p:txBody>
      </p:sp>
      <p:sp>
        <p:nvSpPr>
          <p:cNvPr id="25" name="文本框 17">
            <a:extLst>
              <a:ext uri="{FF2B5EF4-FFF2-40B4-BE49-F238E27FC236}">
                <a16:creationId xmlns:a16="http://schemas.microsoft.com/office/drawing/2014/main" id="{41F8F26A-0026-3A4F-BF92-1EC50923E26A}"/>
              </a:ext>
            </a:extLst>
          </p:cNvPr>
          <p:cNvSpPr txBox="1"/>
          <p:nvPr/>
        </p:nvSpPr>
        <p:spPr>
          <a:xfrm>
            <a:off x="5401808" y="1526370"/>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65B39DF7-E448-074D-91B9-F990BB253790}"/>
                  </a:ext>
                </a:extLst>
              </p:cNvPr>
              <p:cNvSpPr/>
              <p:nvPr/>
            </p:nvSpPr>
            <p:spPr>
              <a:xfrm>
                <a:off x="2435748" y="464586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26" name="矩形 25">
                <a:extLst>
                  <a:ext uri="{FF2B5EF4-FFF2-40B4-BE49-F238E27FC236}">
                    <a16:creationId xmlns:a16="http://schemas.microsoft.com/office/drawing/2014/main" id="{65B39DF7-E448-074D-91B9-F990BB253790}"/>
                  </a:ext>
                </a:extLst>
              </p:cNvPr>
              <p:cNvSpPr>
                <a:spLocks noRot="1" noChangeAspect="1" noMove="1" noResize="1" noEditPoints="1" noAdjustHandles="1" noChangeArrowheads="1" noChangeShapeType="1" noTextEdit="1"/>
              </p:cNvSpPr>
              <p:nvPr/>
            </p:nvSpPr>
            <p:spPr>
              <a:xfrm>
                <a:off x="2435748" y="4645865"/>
                <a:ext cx="388851" cy="487680"/>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B2FC6BE5-6C61-A146-857E-53381E24CE40}"/>
                  </a:ext>
                </a:extLst>
              </p:cNvPr>
              <p:cNvSpPr/>
              <p:nvPr/>
            </p:nvSpPr>
            <p:spPr>
              <a:xfrm>
                <a:off x="3196425" y="464118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7" name="矩形 26">
                <a:extLst>
                  <a:ext uri="{FF2B5EF4-FFF2-40B4-BE49-F238E27FC236}">
                    <a16:creationId xmlns:a16="http://schemas.microsoft.com/office/drawing/2014/main" id="{B2FC6BE5-6C61-A146-857E-53381E24CE40}"/>
                  </a:ext>
                </a:extLst>
              </p:cNvPr>
              <p:cNvSpPr>
                <a:spLocks noRot="1" noChangeAspect="1" noMove="1" noResize="1" noEditPoints="1" noAdjustHandles="1" noChangeArrowheads="1" noChangeShapeType="1" noTextEdit="1"/>
              </p:cNvSpPr>
              <p:nvPr/>
            </p:nvSpPr>
            <p:spPr>
              <a:xfrm>
                <a:off x="3196425" y="4641185"/>
                <a:ext cx="388851" cy="48768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EA1EDBDF-8A46-F44B-A76C-E3999F3EF74C}"/>
                  </a:ext>
                </a:extLst>
              </p:cNvPr>
              <p:cNvSpPr/>
              <p:nvPr/>
            </p:nvSpPr>
            <p:spPr>
              <a:xfrm>
                <a:off x="3959927" y="464118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8" name="矩形 27">
                <a:extLst>
                  <a:ext uri="{FF2B5EF4-FFF2-40B4-BE49-F238E27FC236}">
                    <a16:creationId xmlns:a16="http://schemas.microsoft.com/office/drawing/2014/main" id="{EA1EDBDF-8A46-F44B-A76C-E3999F3EF74C}"/>
                  </a:ext>
                </a:extLst>
              </p:cNvPr>
              <p:cNvSpPr>
                <a:spLocks noRot="1" noChangeAspect="1" noMove="1" noResize="1" noEditPoints="1" noAdjustHandles="1" noChangeArrowheads="1" noChangeShapeType="1" noTextEdit="1"/>
              </p:cNvSpPr>
              <p:nvPr/>
            </p:nvSpPr>
            <p:spPr>
              <a:xfrm>
                <a:off x="3959927" y="4641185"/>
                <a:ext cx="388851" cy="487680"/>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E93701F8-DAD7-1941-9B13-0463F7E1FFB4}"/>
                  </a:ext>
                </a:extLst>
              </p:cNvPr>
              <p:cNvSpPr/>
              <p:nvPr/>
            </p:nvSpPr>
            <p:spPr>
              <a:xfrm>
                <a:off x="6771297" y="4635090"/>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E93701F8-DAD7-1941-9B13-0463F7E1FFB4}"/>
                  </a:ext>
                </a:extLst>
              </p:cNvPr>
              <p:cNvSpPr>
                <a:spLocks noRot="1" noChangeAspect="1" noMove="1" noResize="1" noEditPoints="1" noAdjustHandles="1" noChangeArrowheads="1" noChangeShapeType="1" noTextEdit="1"/>
              </p:cNvSpPr>
              <p:nvPr/>
            </p:nvSpPr>
            <p:spPr>
              <a:xfrm>
                <a:off x="6771297" y="4635090"/>
                <a:ext cx="388851" cy="487680"/>
              </a:xfrm>
              <a:prstGeom prst="rect">
                <a:avLst/>
              </a:prstGeom>
              <a:blipFill>
                <a:blip r:embed="rId14"/>
                <a:stretch>
                  <a:fillRect/>
                </a:stretch>
              </a:blipFill>
              <a:ln>
                <a:noFill/>
              </a:ln>
            </p:spPr>
            <p:txBody>
              <a:bodyPr/>
              <a:lstStyle/>
              <a:p>
                <a:r>
                  <a:rPr lang="en-US">
                    <a:noFill/>
                  </a:rPr>
                  <a:t> </a:t>
                </a:r>
              </a:p>
            </p:txBody>
          </p:sp>
        </mc:Fallback>
      </mc:AlternateContent>
      <p:cxnSp>
        <p:nvCxnSpPr>
          <p:cNvPr id="30" name="直接箭头连接符 29">
            <a:extLst>
              <a:ext uri="{FF2B5EF4-FFF2-40B4-BE49-F238E27FC236}">
                <a16:creationId xmlns:a16="http://schemas.microsoft.com/office/drawing/2014/main" id="{B82D2C11-31CE-5D47-87DC-EBBCB813ADD0}"/>
              </a:ext>
            </a:extLst>
          </p:cNvPr>
          <p:cNvCxnSpPr>
            <a:stCxn id="26" idx="3"/>
            <a:endCxn id="27" idx="1"/>
          </p:cNvCxnSpPr>
          <p:nvPr/>
        </p:nvCxnSpPr>
        <p:spPr>
          <a:xfrm flipV="1">
            <a:off x="2824599" y="4885025"/>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22E118D-FB07-DA4E-B88F-CA467C335A8D}"/>
              </a:ext>
            </a:extLst>
          </p:cNvPr>
          <p:cNvCxnSpPr>
            <a:stCxn id="27" idx="3"/>
            <a:endCxn id="28" idx="1"/>
          </p:cNvCxnSpPr>
          <p:nvPr/>
        </p:nvCxnSpPr>
        <p:spPr>
          <a:xfrm>
            <a:off x="3585276" y="4885025"/>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2">
            <a:extLst>
              <a:ext uri="{FF2B5EF4-FFF2-40B4-BE49-F238E27FC236}">
                <a16:creationId xmlns:a16="http://schemas.microsoft.com/office/drawing/2014/main" id="{516B484F-D5DD-5042-AAAD-EC62F5215012}"/>
              </a:ext>
            </a:extLst>
          </p:cNvPr>
          <p:cNvCxnSpPr/>
          <p:nvPr/>
        </p:nvCxnSpPr>
        <p:spPr>
          <a:xfrm>
            <a:off x="4348778" y="4895801"/>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3">
            <a:extLst>
              <a:ext uri="{FF2B5EF4-FFF2-40B4-BE49-F238E27FC236}">
                <a16:creationId xmlns:a16="http://schemas.microsoft.com/office/drawing/2014/main" id="{021F46AB-100F-C645-8660-CAC7F45B100B}"/>
              </a:ext>
            </a:extLst>
          </p:cNvPr>
          <p:cNvCxnSpPr/>
          <p:nvPr/>
        </p:nvCxnSpPr>
        <p:spPr>
          <a:xfrm>
            <a:off x="6396646" y="4895801"/>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42">
                <a:extLst>
                  <a:ext uri="{FF2B5EF4-FFF2-40B4-BE49-F238E27FC236}">
                    <a16:creationId xmlns:a16="http://schemas.microsoft.com/office/drawing/2014/main" id="{7DAFFA3C-8A66-3E42-91B5-282B7AB6E532}"/>
                  </a:ext>
                </a:extLst>
              </p:cNvPr>
              <p:cNvSpPr/>
              <p:nvPr/>
            </p:nvSpPr>
            <p:spPr>
              <a:xfrm>
                <a:off x="2430735" y="548406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4" name="矩形 42">
                <a:extLst>
                  <a:ext uri="{FF2B5EF4-FFF2-40B4-BE49-F238E27FC236}">
                    <a16:creationId xmlns:a16="http://schemas.microsoft.com/office/drawing/2014/main" id="{7DAFFA3C-8A66-3E42-91B5-282B7AB6E532}"/>
                  </a:ext>
                </a:extLst>
              </p:cNvPr>
              <p:cNvSpPr>
                <a:spLocks noRot="1" noChangeAspect="1" noMove="1" noResize="1" noEditPoints="1" noAdjustHandles="1" noChangeArrowheads="1" noChangeShapeType="1" noTextEdit="1"/>
              </p:cNvSpPr>
              <p:nvPr/>
            </p:nvSpPr>
            <p:spPr>
              <a:xfrm>
                <a:off x="2430735" y="5484065"/>
                <a:ext cx="388851" cy="487680"/>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矩形 43">
                <a:extLst>
                  <a:ext uri="{FF2B5EF4-FFF2-40B4-BE49-F238E27FC236}">
                    <a16:creationId xmlns:a16="http://schemas.microsoft.com/office/drawing/2014/main" id="{BF369195-9542-AC42-A0AA-6D7FBE69327C}"/>
                  </a:ext>
                </a:extLst>
              </p:cNvPr>
              <p:cNvSpPr/>
              <p:nvPr/>
            </p:nvSpPr>
            <p:spPr>
              <a:xfrm>
                <a:off x="3191412" y="547938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5" name="矩形 43">
                <a:extLst>
                  <a:ext uri="{FF2B5EF4-FFF2-40B4-BE49-F238E27FC236}">
                    <a16:creationId xmlns:a16="http://schemas.microsoft.com/office/drawing/2014/main" id="{BF369195-9542-AC42-A0AA-6D7FBE69327C}"/>
                  </a:ext>
                </a:extLst>
              </p:cNvPr>
              <p:cNvSpPr>
                <a:spLocks noRot="1" noChangeAspect="1" noMove="1" noResize="1" noEditPoints="1" noAdjustHandles="1" noChangeArrowheads="1" noChangeShapeType="1" noTextEdit="1"/>
              </p:cNvSpPr>
              <p:nvPr/>
            </p:nvSpPr>
            <p:spPr>
              <a:xfrm>
                <a:off x="3191412" y="5479385"/>
                <a:ext cx="388851" cy="487680"/>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44">
                <a:extLst>
                  <a:ext uri="{FF2B5EF4-FFF2-40B4-BE49-F238E27FC236}">
                    <a16:creationId xmlns:a16="http://schemas.microsoft.com/office/drawing/2014/main" id="{62B1843D-5CE6-3E49-ABB0-83EF13B788F6}"/>
                  </a:ext>
                </a:extLst>
              </p:cNvPr>
              <p:cNvSpPr/>
              <p:nvPr/>
            </p:nvSpPr>
            <p:spPr>
              <a:xfrm>
                <a:off x="3954914" y="547938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6" name="矩形 44">
                <a:extLst>
                  <a:ext uri="{FF2B5EF4-FFF2-40B4-BE49-F238E27FC236}">
                    <a16:creationId xmlns:a16="http://schemas.microsoft.com/office/drawing/2014/main" id="{62B1843D-5CE6-3E49-ABB0-83EF13B788F6}"/>
                  </a:ext>
                </a:extLst>
              </p:cNvPr>
              <p:cNvSpPr>
                <a:spLocks noRot="1" noChangeAspect="1" noMove="1" noResize="1" noEditPoints="1" noAdjustHandles="1" noChangeArrowheads="1" noChangeShapeType="1" noTextEdit="1"/>
              </p:cNvSpPr>
              <p:nvPr/>
            </p:nvSpPr>
            <p:spPr>
              <a:xfrm>
                <a:off x="3954914" y="5479385"/>
                <a:ext cx="388851" cy="487680"/>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矩形 45">
                <a:extLst>
                  <a:ext uri="{FF2B5EF4-FFF2-40B4-BE49-F238E27FC236}">
                    <a16:creationId xmlns:a16="http://schemas.microsoft.com/office/drawing/2014/main" id="{4FE009B8-D3E0-B949-AA88-50B68066B446}"/>
                  </a:ext>
                </a:extLst>
              </p:cNvPr>
              <p:cNvSpPr/>
              <p:nvPr/>
            </p:nvSpPr>
            <p:spPr>
              <a:xfrm>
                <a:off x="6766284" y="5473290"/>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7" name="矩形 45">
                <a:extLst>
                  <a:ext uri="{FF2B5EF4-FFF2-40B4-BE49-F238E27FC236}">
                    <a16:creationId xmlns:a16="http://schemas.microsoft.com/office/drawing/2014/main" id="{4FE009B8-D3E0-B949-AA88-50B68066B446}"/>
                  </a:ext>
                </a:extLst>
              </p:cNvPr>
              <p:cNvSpPr>
                <a:spLocks noRot="1" noChangeAspect="1" noMove="1" noResize="1" noEditPoints="1" noAdjustHandles="1" noChangeArrowheads="1" noChangeShapeType="1" noTextEdit="1"/>
              </p:cNvSpPr>
              <p:nvPr/>
            </p:nvSpPr>
            <p:spPr>
              <a:xfrm>
                <a:off x="6766284" y="5473290"/>
                <a:ext cx="388851" cy="487680"/>
              </a:xfrm>
              <a:prstGeom prst="rect">
                <a:avLst/>
              </a:prstGeom>
              <a:blipFill>
                <a:blip r:embed="rId18"/>
                <a:stretch>
                  <a:fillRect/>
                </a:stretch>
              </a:blipFill>
              <a:ln>
                <a:solidFill>
                  <a:schemeClr val="tx1"/>
                </a:solidFill>
              </a:ln>
            </p:spPr>
            <p:txBody>
              <a:bodyPr/>
              <a:lstStyle/>
              <a:p>
                <a:r>
                  <a:rPr lang="en-US">
                    <a:noFill/>
                  </a:rPr>
                  <a:t> </a:t>
                </a:r>
              </a:p>
            </p:txBody>
          </p:sp>
        </mc:Fallback>
      </mc:AlternateContent>
      <p:cxnSp>
        <p:nvCxnSpPr>
          <p:cNvPr id="38" name="直接箭头连接符 49">
            <a:extLst>
              <a:ext uri="{FF2B5EF4-FFF2-40B4-BE49-F238E27FC236}">
                <a16:creationId xmlns:a16="http://schemas.microsoft.com/office/drawing/2014/main" id="{939292DB-758F-2649-B49C-E634D0C92B35}"/>
              </a:ext>
            </a:extLst>
          </p:cNvPr>
          <p:cNvCxnSpPr>
            <a:stCxn id="36" idx="0"/>
            <a:endCxn id="28" idx="2"/>
          </p:cNvCxnSpPr>
          <p:nvPr/>
        </p:nvCxnSpPr>
        <p:spPr>
          <a:xfrm flipV="1">
            <a:off x="4149340" y="512886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4">
            <a:extLst>
              <a:ext uri="{FF2B5EF4-FFF2-40B4-BE49-F238E27FC236}">
                <a16:creationId xmlns:a16="http://schemas.microsoft.com/office/drawing/2014/main" id="{3F1A643D-8119-6C4F-ABFE-4036425A58AB}"/>
              </a:ext>
            </a:extLst>
          </p:cNvPr>
          <p:cNvCxnSpPr>
            <a:stCxn id="37" idx="0"/>
            <a:endCxn id="29" idx="2"/>
          </p:cNvCxnSpPr>
          <p:nvPr/>
        </p:nvCxnSpPr>
        <p:spPr>
          <a:xfrm flipV="1">
            <a:off x="6960710" y="5122770"/>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5">
            <a:extLst>
              <a:ext uri="{FF2B5EF4-FFF2-40B4-BE49-F238E27FC236}">
                <a16:creationId xmlns:a16="http://schemas.microsoft.com/office/drawing/2014/main" id="{52D6AB33-4ED7-7C4C-ABFF-DC3019C9EA81}"/>
              </a:ext>
            </a:extLst>
          </p:cNvPr>
          <p:cNvCxnSpPr>
            <a:stCxn id="35" idx="0"/>
            <a:endCxn id="27" idx="2"/>
          </p:cNvCxnSpPr>
          <p:nvPr/>
        </p:nvCxnSpPr>
        <p:spPr>
          <a:xfrm flipV="1">
            <a:off x="3385838" y="512886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38">
            <a:extLst>
              <a:ext uri="{FF2B5EF4-FFF2-40B4-BE49-F238E27FC236}">
                <a16:creationId xmlns:a16="http://schemas.microsoft.com/office/drawing/2014/main" id="{02A9A4BC-D62E-3C4E-8FBE-EE3D916BB77E}"/>
              </a:ext>
            </a:extLst>
          </p:cNvPr>
          <p:cNvCxnSpPr>
            <a:stCxn id="34" idx="0"/>
            <a:endCxn id="26" idx="2"/>
          </p:cNvCxnSpPr>
          <p:nvPr/>
        </p:nvCxnSpPr>
        <p:spPr>
          <a:xfrm flipV="1">
            <a:off x="2625161" y="513354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17">
            <a:extLst>
              <a:ext uri="{FF2B5EF4-FFF2-40B4-BE49-F238E27FC236}">
                <a16:creationId xmlns:a16="http://schemas.microsoft.com/office/drawing/2014/main" id="{36C70437-D7BC-1847-B57E-2F49F7A0C650}"/>
              </a:ext>
            </a:extLst>
          </p:cNvPr>
          <p:cNvSpPr txBox="1"/>
          <p:nvPr/>
        </p:nvSpPr>
        <p:spPr>
          <a:xfrm>
            <a:off x="5399156" y="5543239"/>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43" name="矩形 59">
                <a:extLst>
                  <a:ext uri="{FF2B5EF4-FFF2-40B4-BE49-F238E27FC236}">
                    <a16:creationId xmlns:a16="http://schemas.microsoft.com/office/drawing/2014/main" id="{2D39EFB5-C89A-7641-88B5-848585A42C3E}"/>
                  </a:ext>
                </a:extLst>
              </p:cNvPr>
              <p:cNvSpPr/>
              <p:nvPr/>
            </p:nvSpPr>
            <p:spPr>
              <a:xfrm>
                <a:off x="1634477" y="4651961"/>
                <a:ext cx="388851" cy="487680"/>
              </a:xfrm>
              <a:prstGeom prst="rect">
                <a:avLst/>
              </a:prstGeom>
              <a:solidFill>
                <a:srgbClr val="00B0F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43" name="矩形 59">
                <a:extLst>
                  <a:ext uri="{FF2B5EF4-FFF2-40B4-BE49-F238E27FC236}">
                    <a16:creationId xmlns:a16="http://schemas.microsoft.com/office/drawing/2014/main" id="{2D39EFB5-C89A-7641-88B5-848585A42C3E}"/>
                  </a:ext>
                </a:extLst>
              </p:cNvPr>
              <p:cNvSpPr>
                <a:spLocks noRot="1" noChangeAspect="1" noMove="1" noResize="1" noEditPoints="1" noAdjustHandles="1" noChangeArrowheads="1" noChangeShapeType="1" noTextEdit="1"/>
              </p:cNvSpPr>
              <p:nvPr/>
            </p:nvSpPr>
            <p:spPr>
              <a:xfrm>
                <a:off x="1634477" y="4651961"/>
                <a:ext cx="388851" cy="487680"/>
              </a:xfrm>
              <a:prstGeom prst="rect">
                <a:avLst/>
              </a:prstGeom>
              <a:blipFill>
                <a:blip r:embed="rId19"/>
                <a:stretch>
                  <a:fillRect/>
                </a:stretch>
              </a:blipFill>
              <a:ln>
                <a:noFill/>
                <a:prstDash val="sysDot"/>
              </a:ln>
            </p:spPr>
            <p:txBody>
              <a:bodyPr/>
              <a:lstStyle/>
              <a:p>
                <a:r>
                  <a:rPr lang="en-US">
                    <a:noFill/>
                  </a:rPr>
                  <a:t> </a:t>
                </a:r>
              </a:p>
            </p:txBody>
          </p:sp>
        </mc:Fallback>
      </mc:AlternateContent>
      <p:cxnSp>
        <p:nvCxnSpPr>
          <p:cNvPr id="44" name="直接箭头连接符 63">
            <a:extLst>
              <a:ext uri="{FF2B5EF4-FFF2-40B4-BE49-F238E27FC236}">
                <a16:creationId xmlns:a16="http://schemas.microsoft.com/office/drawing/2014/main" id="{9BE49C47-A9EA-CF4E-89A6-969967C76FA7}"/>
              </a:ext>
            </a:extLst>
          </p:cNvPr>
          <p:cNvCxnSpPr>
            <a:stCxn id="43" idx="3"/>
            <a:endCxn id="26" idx="1"/>
          </p:cNvCxnSpPr>
          <p:nvPr/>
        </p:nvCxnSpPr>
        <p:spPr>
          <a:xfrm flipV="1">
            <a:off x="2023328" y="4889705"/>
            <a:ext cx="412420" cy="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1D36AC8-7C2D-0A44-853B-7169C5C6171E}"/>
              </a:ext>
            </a:extLst>
          </p:cNvPr>
          <p:cNvSpPr txBox="1"/>
          <p:nvPr/>
        </p:nvSpPr>
        <p:spPr>
          <a:xfrm>
            <a:off x="2311501" y="6005369"/>
            <a:ext cx="624382" cy="461665"/>
          </a:xfrm>
          <a:prstGeom prst="rect">
            <a:avLst/>
          </a:prstGeom>
          <a:noFill/>
        </p:spPr>
        <p:txBody>
          <a:bodyPr wrap="square" rtlCol="0">
            <a:spAutoFit/>
          </a:bodyPr>
          <a:lstStyle/>
          <a:p>
            <a:pPr algn="ctr"/>
            <a:r>
              <a:rPr lang="en-SG" sz="2400" dirty="0"/>
              <a:t>an</a:t>
            </a:r>
          </a:p>
        </p:txBody>
      </p:sp>
      <p:sp>
        <p:nvSpPr>
          <p:cNvPr id="46" name="TextBox 45">
            <a:extLst>
              <a:ext uri="{FF2B5EF4-FFF2-40B4-BE49-F238E27FC236}">
                <a16:creationId xmlns:a16="http://schemas.microsoft.com/office/drawing/2014/main" id="{48716CDB-5FDD-A24C-BF1F-47F265CA4E27}"/>
              </a:ext>
            </a:extLst>
          </p:cNvPr>
          <p:cNvSpPr txBox="1"/>
          <p:nvPr/>
        </p:nvSpPr>
        <p:spPr>
          <a:xfrm>
            <a:off x="2819586" y="6005369"/>
            <a:ext cx="1135327" cy="461665"/>
          </a:xfrm>
          <a:prstGeom prst="rect">
            <a:avLst/>
          </a:prstGeom>
          <a:noFill/>
        </p:spPr>
        <p:txBody>
          <a:bodyPr wrap="square" rtlCol="0">
            <a:spAutoFit/>
          </a:bodyPr>
          <a:lstStyle/>
          <a:p>
            <a:pPr algn="ctr"/>
            <a:r>
              <a:rPr lang="en-SG" sz="2400" dirty="0"/>
              <a:t>animal</a:t>
            </a:r>
          </a:p>
        </p:txBody>
      </p:sp>
      <p:sp>
        <p:nvSpPr>
          <p:cNvPr id="47" name="TextBox 46">
            <a:extLst>
              <a:ext uri="{FF2B5EF4-FFF2-40B4-BE49-F238E27FC236}">
                <a16:creationId xmlns:a16="http://schemas.microsoft.com/office/drawing/2014/main" id="{4F4D3854-A600-5945-946F-2CDB57CB145B}"/>
              </a:ext>
            </a:extLst>
          </p:cNvPr>
          <p:cNvSpPr txBox="1"/>
          <p:nvPr/>
        </p:nvSpPr>
        <p:spPr>
          <a:xfrm>
            <a:off x="3625349" y="6011466"/>
            <a:ext cx="1324999" cy="461665"/>
          </a:xfrm>
          <a:prstGeom prst="rect">
            <a:avLst/>
          </a:prstGeom>
          <a:noFill/>
        </p:spPr>
        <p:txBody>
          <a:bodyPr wrap="square" rtlCol="0">
            <a:spAutoFit/>
          </a:bodyPr>
          <a:lstStyle/>
          <a:p>
            <a:pPr algn="ctr"/>
            <a:r>
              <a:rPr lang="en-SG" sz="2400" dirty="0"/>
              <a:t>is</a:t>
            </a:r>
          </a:p>
        </p:txBody>
      </p:sp>
      <p:sp>
        <p:nvSpPr>
          <p:cNvPr id="48" name="TextBox 47">
            <a:extLst>
              <a:ext uri="{FF2B5EF4-FFF2-40B4-BE49-F238E27FC236}">
                <a16:creationId xmlns:a16="http://schemas.microsoft.com/office/drawing/2014/main" id="{8BE1A999-DEB6-A648-A6CC-A0829DDDBEE7}"/>
              </a:ext>
            </a:extLst>
          </p:cNvPr>
          <p:cNvSpPr txBox="1"/>
          <p:nvPr/>
        </p:nvSpPr>
        <p:spPr>
          <a:xfrm>
            <a:off x="6505926" y="6015335"/>
            <a:ext cx="909565" cy="461665"/>
          </a:xfrm>
          <a:prstGeom prst="rect">
            <a:avLst/>
          </a:prstGeom>
          <a:noFill/>
        </p:spPr>
        <p:txBody>
          <a:bodyPr wrap="square" rtlCol="0">
            <a:spAutoFit/>
          </a:bodyPr>
          <a:lstStyle/>
          <a:p>
            <a:pPr algn="ctr"/>
            <a:r>
              <a:rPr lang="en-SG" sz="2400" dirty="0"/>
              <a:t>toy</a:t>
            </a:r>
          </a:p>
        </p:txBody>
      </p:sp>
      <p:sp>
        <p:nvSpPr>
          <p:cNvPr id="49" name="文本框 17">
            <a:extLst>
              <a:ext uri="{FF2B5EF4-FFF2-40B4-BE49-F238E27FC236}">
                <a16:creationId xmlns:a16="http://schemas.microsoft.com/office/drawing/2014/main" id="{5DF772DB-1278-9243-9960-79D5A9B00210}"/>
              </a:ext>
            </a:extLst>
          </p:cNvPr>
          <p:cNvSpPr txBox="1"/>
          <p:nvPr/>
        </p:nvSpPr>
        <p:spPr>
          <a:xfrm>
            <a:off x="5399156" y="4819001"/>
            <a:ext cx="311737" cy="369332"/>
          </a:xfrm>
          <a:prstGeom prst="rect">
            <a:avLst/>
          </a:prstGeom>
          <a:noFill/>
        </p:spPr>
        <p:txBody>
          <a:bodyPr wrap="square" rtlCol="0">
            <a:spAutoFit/>
          </a:bodyPr>
          <a:lstStyle/>
          <a:p>
            <a:r>
              <a:rPr lang="en-US" altLang="zh-CN" b="1" dirty="0"/>
              <a:t>…</a:t>
            </a:r>
            <a:endParaRPr lang="zh-CN" altLang="en-US" b="1" dirty="0"/>
          </a:p>
        </p:txBody>
      </p:sp>
      <p:sp>
        <p:nvSpPr>
          <p:cNvPr id="50" name="Oval 49">
            <a:extLst>
              <a:ext uri="{FF2B5EF4-FFF2-40B4-BE49-F238E27FC236}">
                <a16:creationId xmlns:a16="http://schemas.microsoft.com/office/drawing/2014/main" id="{58223BF9-E5D1-BD42-8FD8-114FA200F595}"/>
              </a:ext>
            </a:extLst>
          </p:cNvPr>
          <p:cNvSpPr/>
          <p:nvPr/>
        </p:nvSpPr>
        <p:spPr>
          <a:xfrm>
            <a:off x="6386620" y="4560143"/>
            <a:ext cx="1083404" cy="779587"/>
          </a:xfrm>
          <a:prstGeom prst="ellipse">
            <a:avLst/>
          </a:prstGeom>
          <a:noFill/>
          <a:ln w="38100">
            <a:solidFill>
              <a:srgbClr val="FF33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G">
              <a:noFill/>
            </a:endParaRPr>
          </a:p>
        </p:txBody>
      </p:sp>
      <mc:AlternateContent xmlns:mc="http://schemas.openxmlformats.org/markup-compatibility/2006" xmlns:a14="http://schemas.microsoft.com/office/drawing/2010/main">
        <mc:Choice Requires="a14">
          <p:sp>
            <p:nvSpPr>
              <p:cNvPr id="51" name="矩形 28">
                <a:extLst>
                  <a:ext uri="{FF2B5EF4-FFF2-40B4-BE49-F238E27FC236}">
                    <a16:creationId xmlns:a16="http://schemas.microsoft.com/office/drawing/2014/main" id="{708C1963-8F4B-CC46-A00D-57D278342791}"/>
                  </a:ext>
                </a:extLst>
              </p:cNvPr>
              <p:cNvSpPr/>
              <p:nvPr/>
            </p:nvSpPr>
            <p:spPr>
              <a:xfrm>
                <a:off x="7967749" y="3396858"/>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i="1">
                              <a:ln>
                                <a:solidFill>
                                  <a:schemeClr val="tx1"/>
                                </a:solidFill>
                              </a:ln>
                              <a:solidFill>
                                <a:schemeClr val="tx1"/>
                              </a:solidFill>
                              <a:latin typeface="Cambria Math" panose="02040503050406030204" pitchFamily="18" charset="0"/>
                            </a:rPr>
                          </m:ctrlPr>
                        </m:sSupPr>
                        <m:e>
                          <m:r>
                            <a:rPr lang="en-US" altLang="zh-CN" i="1">
                              <a:ln>
                                <a:solidFill>
                                  <a:schemeClr val="tx1"/>
                                </a:solidFill>
                              </a:ln>
                              <a:solidFill>
                                <a:schemeClr val="tx1"/>
                              </a:solidFill>
                              <a:latin typeface="Cambria Math" panose="02040503050406030204" pitchFamily="18" charset="0"/>
                            </a:rPr>
                            <m:t>h</m:t>
                          </m:r>
                        </m:e>
                        <m:sup>
                          <m:r>
                            <a:rPr lang="en-US" altLang="zh-CN" i="1">
                              <a:ln>
                                <a:solidFill>
                                  <a:schemeClr val="tx1"/>
                                </a:solidFill>
                              </a:ln>
                              <a:solidFill>
                                <a:schemeClr val="tx1"/>
                              </a:solidFill>
                              <a:latin typeface="Cambria Math" panose="02040503050406030204" pitchFamily="18" charset="0"/>
                            </a:rPr>
                            <m:t>∗</m:t>
                          </m:r>
                        </m:sup>
                      </m:sSup>
                    </m:oMath>
                  </m:oMathPara>
                </a14:m>
                <a:endParaRPr lang="zh-CN" altLang="en-US" sz="1000" dirty="0">
                  <a:ln>
                    <a:solidFill>
                      <a:schemeClr val="tx1"/>
                    </a:solidFill>
                  </a:ln>
                  <a:solidFill>
                    <a:schemeClr val="tx1"/>
                  </a:solidFill>
                </a:endParaRPr>
              </a:p>
            </p:txBody>
          </p:sp>
        </mc:Choice>
        <mc:Fallback xmlns="">
          <p:sp>
            <p:nvSpPr>
              <p:cNvPr id="51" name="矩形 28">
                <a:extLst>
                  <a:ext uri="{FF2B5EF4-FFF2-40B4-BE49-F238E27FC236}">
                    <a16:creationId xmlns:a16="http://schemas.microsoft.com/office/drawing/2014/main" id="{708C1963-8F4B-CC46-A00D-57D278342791}"/>
                  </a:ext>
                </a:extLst>
              </p:cNvPr>
              <p:cNvSpPr>
                <a:spLocks noRot="1" noChangeAspect="1" noMove="1" noResize="1" noEditPoints="1" noAdjustHandles="1" noChangeArrowheads="1" noChangeShapeType="1" noTextEdit="1"/>
              </p:cNvSpPr>
              <p:nvPr/>
            </p:nvSpPr>
            <p:spPr>
              <a:xfrm>
                <a:off x="7967749" y="3396858"/>
                <a:ext cx="388851" cy="487680"/>
              </a:xfrm>
              <a:prstGeom prst="rect">
                <a:avLst/>
              </a:prstGeom>
              <a:blipFill>
                <a:blip r:embed="rId20"/>
                <a:stretch>
                  <a:fillRect/>
                </a:stretch>
              </a:blipFill>
              <a:ln>
                <a:solidFill>
                  <a:schemeClr val="tx1"/>
                </a:solidFill>
              </a:ln>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9E6B25BE-E5C7-FD4F-9D27-4EAE6C7911C0}"/>
              </a:ext>
            </a:extLst>
          </p:cNvPr>
          <p:cNvCxnSpPr>
            <a:stCxn id="56" idx="6"/>
          </p:cNvCxnSpPr>
          <p:nvPr/>
        </p:nvCxnSpPr>
        <p:spPr>
          <a:xfrm>
            <a:off x="7502412" y="2458416"/>
            <a:ext cx="465337" cy="938442"/>
          </a:xfrm>
          <a:prstGeom prst="straightConnector1">
            <a:avLst/>
          </a:prstGeom>
          <a:ln w="38100">
            <a:solidFill>
              <a:srgbClr val="FF33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35">
            <a:extLst>
              <a:ext uri="{FF2B5EF4-FFF2-40B4-BE49-F238E27FC236}">
                <a16:creationId xmlns:a16="http://schemas.microsoft.com/office/drawing/2014/main" id="{E3C5714A-0566-1548-97AF-8C202446901E}"/>
              </a:ext>
            </a:extLst>
          </p:cNvPr>
          <p:cNvCxnSpPr>
            <a:stCxn id="8" idx="2"/>
            <a:endCxn id="13" idx="0"/>
          </p:cNvCxnSpPr>
          <p:nvPr/>
        </p:nvCxnSpPr>
        <p:spPr>
          <a:xfrm flipH="1">
            <a:off x="3388490" y="183623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34">
            <a:extLst>
              <a:ext uri="{FF2B5EF4-FFF2-40B4-BE49-F238E27FC236}">
                <a16:creationId xmlns:a16="http://schemas.microsoft.com/office/drawing/2014/main" id="{63780009-67C3-7347-BC82-7769171E856B}"/>
              </a:ext>
            </a:extLst>
          </p:cNvPr>
          <p:cNvCxnSpPr>
            <a:stCxn id="10" idx="2"/>
            <a:endCxn id="15" idx="0"/>
          </p:cNvCxnSpPr>
          <p:nvPr/>
        </p:nvCxnSpPr>
        <p:spPr>
          <a:xfrm flipH="1">
            <a:off x="6963362" y="1830139"/>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33">
            <a:extLst>
              <a:ext uri="{FF2B5EF4-FFF2-40B4-BE49-F238E27FC236}">
                <a16:creationId xmlns:a16="http://schemas.microsoft.com/office/drawing/2014/main" id="{70D27CBC-966F-C244-8ACA-435C5EEA2865}"/>
              </a:ext>
            </a:extLst>
          </p:cNvPr>
          <p:cNvCxnSpPr>
            <a:endCxn id="15" idx="1"/>
          </p:cNvCxnSpPr>
          <p:nvPr/>
        </p:nvCxnSpPr>
        <p:spPr>
          <a:xfrm flipV="1">
            <a:off x="6399298" y="2424499"/>
            <a:ext cx="369638" cy="6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303F7A0-0191-2540-9AB6-9C38FA51B2A2}"/>
              </a:ext>
            </a:extLst>
          </p:cNvPr>
          <p:cNvSpPr/>
          <p:nvPr/>
        </p:nvSpPr>
        <p:spPr>
          <a:xfrm>
            <a:off x="6419008" y="2068622"/>
            <a:ext cx="1083404" cy="779587"/>
          </a:xfrm>
          <a:prstGeom prst="ellipse">
            <a:avLst/>
          </a:prstGeom>
          <a:noFill/>
          <a:ln w="38100">
            <a:solidFill>
              <a:srgbClr val="FF33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G">
              <a:noFill/>
            </a:endParaRPr>
          </a:p>
        </p:txBody>
      </p:sp>
      <p:cxnSp>
        <p:nvCxnSpPr>
          <p:cNvPr id="57" name="Straight Arrow Connector 56">
            <a:extLst>
              <a:ext uri="{FF2B5EF4-FFF2-40B4-BE49-F238E27FC236}">
                <a16:creationId xmlns:a16="http://schemas.microsoft.com/office/drawing/2014/main" id="{BC2407B3-48E6-EB4E-9B76-FED8930F7CC6}"/>
              </a:ext>
            </a:extLst>
          </p:cNvPr>
          <p:cNvCxnSpPr>
            <a:stCxn id="50" idx="6"/>
          </p:cNvCxnSpPr>
          <p:nvPr/>
        </p:nvCxnSpPr>
        <p:spPr>
          <a:xfrm flipV="1">
            <a:off x="7470024" y="3884538"/>
            <a:ext cx="497725" cy="1065399"/>
          </a:xfrm>
          <a:prstGeom prst="straightConnector1">
            <a:avLst/>
          </a:prstGeom>
          <a:ln w="38100">
            <a:solidFill>
              <a:srgbClr val="FF33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五边形 9">
            <a:extLst>
              <a:ext uri="{FF2B5EF4-FFF2-40B4-BE49-F238E27FC236}">
                <a16:creationId xmlns:a16="http://schemas.microsoft.com/office/drawing/2014/main" id="{A0CC075B-D850-7D47-9E01-A6293F633A6E}"/>
              </a:ext>
            </a:extLst>
          </p:cNvPr>
          <p:cNvSpPr/>
          <p:nvPr/>
        </p:nvSpPr>
        <p:spPr>
          <a:xfrm>
            <a:off x="13496" y="1413783"/>
            <a:ext cx="1444049" cy="427131"/>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1</a:t>
            </a:r>
            <a:endParaRPr lang="zh-CN" altLang="en-US" dirty="0">
              <a:solidFill>
                <a:schemeClr val="bg1"/>
              </a:solidFill>
            </a:endParaRPr>
          </a:p>
        </p:txBody>
      </p:sp>
      <p:sp>
        <p:nvSpPr>
          <p:cNvPr id="59" name="五边形 9">
            <a:extLst>
              <a:ext uri="{FF2B5EF4-FFF2-40B4-BE49-F238E27FC236}">
                <a16:creationId xmlns:a16="http://schemas.microsoft.com/office/drawing/2014/main" id="{BCE937A9-8C64-3841-9287-C7770EDAC3D8}"/>
              </a:ext>
            </a:extLst>
          </p:cNvPr>
          <p:cNvSpPr/>
          <p:nvPr/>
        </p:nvSpPr>
        <p:spPr>
          <a:xfrm>
            <a:off x="13496" y="5090970"/>
            <a:ext cx="1556274" cy="452270"/>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2</a:t>
            </a:r>
            <a:endParaRPr lang="zh-CN" altLang="en-US" dirty="0">
              <a:solidFill>
                <a:schemeClr val="bg1"/>
              </a:solidFill>
            </a:endParaRPr>
          </a:p>
        </p:txBody>
      </p:sp>
    </p:spTree>
    <p:extLst>
      <p:ext uri="{BB962C8B-B14F-4D97-AF65-F5344CB8AC3E}">
        <p14:creationId xmlns:p14="http://schemas.microsoft.com/office/powerpoint/2010/main" val="2600477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D8BFAD-BBA9-BB44-BC16-647398FA6E6F}"/>
                  </a:ext>
                </a:extLst>
              </p:cNvPr>
              <p:cNvSpPr>
                <a:spLocks noGrp="1"/>
              </p:cNvSpPr>
              <p:nvPr>
                <p:ph type="title"/>
              </p:nvPr>
            </p:nvSpPr>
            <p:spPr/>
            <p:txBody>
              <a:bodyPr>
                <a:normAutofit fontScale="90000"/>
              </a:bodyPr>
              <a:lstStyle/>
              <a:p>
                <a:r>
                  <a:rPr lang="en-US" altLang="zh-CN" dirty="0"/>
                  <a:t>Rockt</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oMath>
                </a14:m>
                <a:r>
                  <a:rPr lang="en-US" altLang="zh-CN" dirty="0" err="1"/>
                  <a:t>schel</a:t>
                </a:r>
                <a:r>
                  <a:rPr lang="en-US" altLang="zh-CN" dirty="0"/>
                  <a:t> et al. </a:t>
                </a:r>
                <a:endParaRPr lang="en-US" dirty="0"/>
              </a:p>
            </p:txBody>
          </p:sp>
        </mc:Choice>
        <mc:Fallback xmlns="">
          <p:sp>
            <p:nvSpPr>
              <p:cNvPr id="2" name="Title 1">
                <a:extLst>
                  <a:ext uri="{FF2B5EF4-FFF2-40B4-BE49-F238E27FC236}">
                    <a16:creationId xmlns:a16="http://schemas.microsoft.com/office/drawing/2014/main" id="{FAD8BFAD-BBA9-BB44-BC16-647398FA6E6F}"/>
                  </a:ext>
                </a:extLst>
              </p:cNvPr>
              <p:cNvSpPr>
                <a:spLocks noGrp="1" noRot="1" noChangeAspect="1" noMove="1" noResize="1" noEditPoints="1" noAdjustHandles="1" noChangeArrowheads="1" noChangeShapeType="1" noTextEdit="1"/>
              </p:cNvSpPr>
              <p:nvPr>
                <p:ph type="title"/>
              </p:nvPr>
            </p:nvSpPr>
            <p:spPr>
              <a:blipFill>
                <a:blip r:embed="rId2"/>
                <a:stretch>
                  <a:fillRect l="-2623" t="-28889" b="-6000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0E10337-A886-964D-AD8D-45929CEB49E6}"/>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C3B185FA-2B21-294A-83A3-8CD688EC5D3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07B6363-E862-1146-B599-86D8187D021C}"/>
              </a:ext>
            </a:extLst>
          </p:cNvPr>
          <p:cNvSpPr>
            <a:spLocks noGrp="1"/>
          </p:cNvSpPr>
          <p:nvPr>
            <p:ph type="sldNum" sz="quarter" idx="12"/>
          </p:nvPr>
        </p:nvSpPr>
        <p:spPr/>
        <p:txBody>
          <a:bodyPr/>
          <a:lstStyle/>
          <a:p>
            <a:fld id="{69FD5B0C-E13F-4E8A-89B3-C7947FC10B15}" type="slidenum">
              <a:rPr lang="en-SG" smtClean="0"/>
              <a:t>28</a:t>
            </a:fld>
            <a:endParaRPr lang="en-SG"/>
          </a:p>
        </p:txBody>
      </p:sp>
      <mc:AlternateContent xmlns:mc="http://schemas.openxmlformats.org/markup-compatibility/2006" xmlns:a14="http://schemas.microsoft.com/office/drawing/2010/main">
        <mc:Choice Requires="a14">
          <p:sp>
            <p:nvSpPr>
              <p:cNvPr id="7" name="矩形 25">
                <a:extLst>
                  <a:ext uri="{FF2B5EF4-FFF2-40B4-BE49-F238E27FC236}">
                    <a16:creationId xmlns:a16="http://schemas.microsoft.com/office/drawing/2014/main" id="{467BECFD-E9B2-DD41-8CED-ABD1E92525DC}"/>
                  </a:ext>
                </a:extLst>
              </p:cNvPr>
              <p:cNvSpPr/>
              <p:nvPr/>
            </p:nvSpPr>
            <p:spPr>
              <a:xfrm>
                <a:off x="2438400" y="135323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7" name="矩形 25">
                <a:extLst>
                  <a:ext uri="{FF2B5EF4-FFF2-40B4-BE49-F238E27FC236}">
                    <a16:creationId xmlns:a16="http://schemas.microsoft.com/office/drawing/2014/main" id="{467BECFD-E9B2-DD41-8CED-ABD1E92525DC}"/>
                  </a:ext>
                </a:extLst>
              </p:cNvPr>
              <p:cNvSpPr>
                <a:spLocks noRot="1" noChangeAspect="1" noMove="1" noResize="1" noEditPoints="1" noAdjustHandles="1" noChangeArrowheads="1" noChangeShapeType="1" noTextEdit="1"/>
              </p:cNvSpPr>
              <p:nvPr/>
            </p:nvSpPr>
            <p:spPr>
              <a:xfrm>
                <a:off x="2438400" y="1353234"/>
                <a:ext cx="388851" cy="48768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26">
                <a:extLst>
                  <a:ext uri="{FF2B5EF4-FFF2-40B4-BE49-F238E27FC236}">
                    <a16:creationId xmlns:a16="http://schemas.microsoft.com/office/drawing/2014/main" id="{AA97BFBB-1806-FB40-A1CF-B8DBFB870D48}"/>
                  </a:ext>
                </a:extLst>
              </p:cNvPr>
              <p:cNvSpPr/>
              <p:nvPr/>
            </p:nvSpPr>
            <p:spPr>
              <a:xfrm>
                <a:off x="3199077" y="134855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8" name="矩形 26">
                <a:extLst>
                  <a:ext uri="{FF2B5EF4-FFF2-40B4-BE49-F238E27FC236}">
                    <a16:creationId xmlns:a16="http://schemas.microsoft.com/office/drawing/2014/main" id="{AA97BFBB-1806-FB40-A1CF-B8DBFB870D48}"/>
                  </a:ext>
                </a:extLst>
              </p:cNvPr>
              <p:cNvSpPr>
                <a:spLocks noRot="1" noChangeAspect="1" noMove="1" noResize="1" noEditPoints="1" noAdjustHandles="1" noChangeArrowheads="1" noChangeShapeType="1" noTextEdit="1"/>
              </p:cNvSpPr>
              <p:nvPr/>
            </p:nvSpPr>
            <p:spPr>
              <a:xfrm>
                <a:off x="3199077" y="1348554"/>
                <a:ext cx="388851" cy="48768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27">
                <a:extLst>
                  <a:ext uri="{FF2B5EF4-FFF2-40B4-BE49-F238E27FC236}">
                    <a16:creationId xmlns:a16="http://schemas.microsoft.com/office/drawing/2014/main" id="{22135478-CC73-6147-BE38-85D3F5B50053}"/>
                  </a:ext>
                </a:extLst>
              </p:cNvPr>
              <p:cNvSpPr/>
              <p:nvPr/>
            </p:nvSpPr>
            <p:spPr>
              <a:xfrm>
                <a:off x="3962579" y="134855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9" name="矩形 27">
                <a:extLst>
                  <a:ext uri="{FF2B5EF4-FFF2-40B4-BE49-F238E27FC236}">
                    <a16:creationId xmlns:a16="http://schemas.microsoft.com/office/drawing/2014/main" id="{22135478-CC73-6147-BE38-85D3F5B50053}"/>
                  </a:ext>
                </a:extLst>
              </p:cNvPr>
              <p:cNvSpPr>
                <a:spLocks noRot="1" noChangeAspect="1" noMove="1" noResize="1" noEditPoints="1" noAdjustHandles="1" noChangeArrowheads="1" noChangeShapeType="1" noTextEdit="1"/>
              </p:cNvSpPr>
              <p:nvPr/>
            </p:nvSpPr>
            <p:spPr>
              <a:xfrm>
                <a:off x="3962579" y="1348554"/>
                <a:ext cx="388851" cy="48768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28">
                <a:extLst>
                  <a:ext uri="{FF2B5EF4-FFF2-40B4-BE49-F238E27FC236}">
                    <a16:creationId xmlns:a16="http://schemas.microsoft.com/office/drawing/2014/main" id="{28A8E8B5-9EF2-894B-A613-155753FDBFC3}"/>
                  </a:ext>
                </a:extLst>
              </p:cNvPr>
              <p:cNvSpPr/>
              <p:nvPr/>
            </p:nvSpPr>
            <p:spPr>
              <a:xfrm>
                <a:off x="6773949" y="1342459"/>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b="0" i="1" smtClean="0">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0" name="矩形 28">
                <a:extLst>
                  <a:ext uri="{FF2B5EF4-FFF2-40B4-BE49-F238E27FC236}">
                    <a16:creationId xmlns:a16="http://schemas.microsoft.com/office/drawing/2014/main" id="{28A8E8B5-9EF2-894B-A613-155753FDBFC3}"/>
                  </a:ext>
                </a:extLst>
              </p:cNvPr>
              <p:cNvSpPr>
                <a:spLocks noRot="1" noChangeAspect="1" noMove="1" noResize="1" noEditPoints="1" noAdjustHandles="1" noChangeArrowheads="1" noChangeShapeType="1" noTextEdit="1"/>
              </p:cNvSpPr>
              <p:nvPr/>
            </p:nvSpPr>
            <p:spPr>
              <a:xfrm>
                <a:off x="6773949" y="1342459"/>
                <a:ext cx="388851" cy="487680"/>
              </a:xfrm>
              <a:prstGeom prst="rect">
                <a:avLst/>
              </a:prstGeom>
              <a:blipFill>
                <a:blip r:embed="rId6"/>
                <a:stretch>
                  <a:fillRect/>
                </a:stretch>
              </a:blipFill>
              <a:ln>
                <a:solidFill>
                  <a:schemeClr val="tx1"/>
                </a:solidFill>
              </a:ln>
            </p:spPr>
            <p:txBody>
              <a:bodyPr/>
              <a:lstStyle/>
              <a:p>
                <a:r>
                  <a:rPr lang="en-US">
                    <a:noFill/>
                  </a:rPr>
                  <a:t> </a:t>
                </a:r>
              </a:p>
            </p:txBody>
          </p:sp>
        </mc:Fallback>
      </mc:AlternateContent>
      <p:cxnSp>
        <p:nvCxnSpPr>
          <p:cNvPr id="11" name="直接箭头连接符 29">
            <a:extLst>
              <a:ext uri="{FF2B5EF4-FFF2-40B4-BE49-F238E27FC236}">
                <a16:creationId xmlns:a16="http://schemas.microsoft.com/office/drawing/2014/main" id="{992E5FA0-A674-994D-8249-F2368E980322}"/>
              </a:ext>
            </a:extLst>
          </p:cNvPr>
          <p:cNvCxnSpPr>
            <a:stCxn id="13" idx="2"/>
            <a:endCxn id="51" idx="0"/>
          </p:cNvCxnSpPr>
          <p:nvPr/>
        </p:nvCxnSpPr>
        <p:spPr>
          <a:xfrm>
            <a:off x="2627813" y="2679114"/>
            <a:ext cx="8572" cy="3349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30">
            <a:extLst>
              <a:ext uri="{FF2B5EF4-FFF2-40B4-BE49-F238E27FC236}">
                <a16:creationId xmlns:a16="http://schemas.microsoft.com/office/drawing/2014/main" id="{CB05D674-5B73-D641-80C1-309F96C555DF}"/>
              </a:ext>
            </a:extLst>
          </p:cNvPr>
          <p:cNvCxnSpPr>
            <a:stCxn id="14" idx="3"/>
            <a:endCxn id="15" idx="1"/>
          </p:cNvCxnSpPr>
          <p:nvPr/>
        </p:nvCxnSpPr>
        <p:spPr>
          <a:xfrm>
            <a:off x="3582915" y="2430594"/>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42">
                <a:extLst>
                  <a:ext uri="{FF2B5EF4-FFF2-40B4-BE49-F238E27FC236}">
                    <a16:creationId xmlns:a16="http://schemas.microsoft.com/office/drawing/2014/main" id="{E5215D1E-1439-934C-9E23-93B09BA80BB3}"/>
                  </a:ext>
                </a:extLst>
              </p:cNvPr>
              <p:cNvSpPr/>
              <p:nvPr/>
            </p:nvSpPr>
            <p:spPr>
              <a:xfrm>
                <a:off x="2433387" y="2191434"/>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3" name="矩形 42">
                <a:extLst>
                  <a:ext uri="{FF2B5EF4-FFF2-40B4-BE49-F238E27FC236}">
                    <a16:creationId xmlns:a16="http://schemas.microsoft.com/office/drawing/2014/main" id="{E5215D1E-1439-934C-9E23-93B09BA80BB3}"/>
                  </a:ext>
                </a:extLst>
              </p:cNvPr>
              <p:cNvSpPr>
                <a:spLocks noRot="1" noChangeAspect="1" noMove="1" noResize="1" noEditPoints="1" noAdjustHandles="1" noChangeArrowheads="1" noChangeShapeType="1" noTextEdit="1"/>
              </p:cNvSpPr>
              <p:nvPr/>
            </p:nvSpPr>
            <p:spPr>
              <a:xfrm>
                <a:off x="2433387" y="2191434"/>
                <a:ext cx="388851" cy="48768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43">
                <a:extLst>
                  <a:ext uri="{FF2B5EF4-FFF2-40B4-BE49-F238E27FC236}">
                    <a16:creationId xmlns:a16="http://schemas.microsoft.com/office/drawing/2014/main" id="{59A4832D-CEC9-4145-8D32-96516B61E6BC}"/>
                  </a:ext>
                </a:extLst>
              </p:cNvPr>
              <p:cNvSpPr/>
              <p:nvPr/>
            </p:nvSpPr>
            <p:spPr>
              <a:xfrm>
                <a:off x="3194064" y="2186754"/>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4" name="矩形 43">
                <a:extLst>
                  <a:ext uri="{FF2B5EF4-FFF2-40B4-BE49-F238E27FC236}">
                    <a16:creationId xmlns:a16="http://schemas.microsoft.com/office/drawing/2014/main" id="{59A4832D-CEC9-4145-8D32-96516B61E6BC}"/>
                  </a:ext>
                </a:extLst>
              </p:cNvPr>
              <p:cNvSpPr>
                <a:spLocks noRot="1" noChangeAspect="1" noMove="1" noResize="1" noEditPoints="1" noAdjustHandles="1" noChangeArrowheads="1" noChangeShapeType="1" noTextEdit="1"/>
              </p:cNvSpPr>
              <p:nvPr/>
            </p:nvSpPr>
            <p:spPr>
              <a:xfrm>
                <a:off x="3194064" y="2186754"/>
                <a:ext cx="388851" cy="48768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44">
                <a:extLst>
                  <a:ext uri="{FF2B5EF4-FFF2-40B4-BE49-F238E27FC236}">
                    <a16:creationId xmlns:a16="http://schemas.microsoft.com/office/drawing/2014/main" id="{9E95D383-C1AC-CD4E-A2DA-1FE8FC5FE1B5}"/>
                  </a:ext>
                </a:extLst>
              </p:cNvPr>
              <p:cNvSpPr/>
              <p:nvPr/>
            </p:nvSpPr>
            <p:spPr>
              <a:xfrm>
                <a:off x="3957566" y="2186754"/>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5" name="矩形 44">
                <a:extLst>
                  <a:ext uri="{FF2B5EF4-FFF2-40B4-BE49-F238E27FC236}">
                    <a16:creationId xmlns:a16="http://schemas.microsoft.com/office/drawing/2014/main" id="{9E95D383-C1AC-CD4E-A2DA-1FE8FC5FE1B5}"/>
                  </a:ext>
                </a:extLst>
              </p:cNvPr>
              <p:cNvSpPr>
                <a:spLocks noRot="1" noChangeAspect="1" noMove="1" noResize="1" noEditPoints="1" noAdjustHandles="1" noChangeArrowheads="1" noChangeShapeType="1" noTextEdit="1"/>
              </p:cNvSpPr>
              <p:nvPr/>
            </p:nvSpPr>
            <p:spPr>
              <a:xfrm>
                <a:off x="3957566" y="2186754"/>
                <a:ext cx="388851" cy="487680"/>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45">
                <a:extLst>
                  <a:ext uri="{FF2B5EF4-FFF2-40B4-BE49-F238E27FC236}">
                    <a16:creationId xmlns:a16="http://schemas.microsoft.com/office/drawing/2014/main" id="{F212B3FB-383E-594E-BEB9-70EA24411806}"/>
                  </a:ext>
                </a:extLst>
              </p:cNvPr>
              <p:cNvSpPr/>
              <p:nvPr/>
            </p:nvSpPr>
            <p:spPr>
              <a:xfrm>
                <a:off x="6768936" y="2180659"/>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6" name="矩形 45">
                <a:extLst>
                  <a:ext uri="{FF2B5EF4-FFF2-40B4-BE49-F238E27FC236}">
                    <a16:creationId xmlns:a16="http://schemas.microsoft.com/office/drawing/2014/main" id="{F212B3FB-383E-594E-BEB9-70EA24411806}"/>
                  </a:ext>
                </a:extLst>
              </p:cNvPr>
              <p:cNvSpPr>
                <a:spLocks noRot="1" noChangeAspect="1" noMove="1" noResize="1" noEditPoints="1" noAdjustHandles="1" noChangeArrowheads="1" noChangeShapeType="1" noTextEdit="1"/>
              </p:cNvSpPr>
              <p:nvPr/>
            </p:nvSpPr>
            <p:spPr>
              <a:xfrm>
                <a:off x="6768936" y="2180659"/>
                <a:ext cx="388851" cy="487680"/>
              </a:xfrm>
              <a:prstGeom prst="rect">
                <a:avLst/>
              </a:prstGeom>
              <a:blipFill>
                <a:blip r:embed="rId10"/>
                <a:stretch>
                  <a:fillRect/>
                </a:stretch>
              </a:blipFill>
              <a:ln>
                <a:noFill/>
              </a:ln>
            </p:spPr>
            <p:txBody>
              <a:bodyPr/>
              <a:lstStyle/>
              <a:p>
                <a:r>
                  <a:rPr lang="en-US">
                    <a:noFill/>
                  </a:rPr>
                  <a:t> </a:t>
                </a:r>
              </a:p>
            </p:txBody>
          </p:sp>
        </mc:Fallback>
      </mc:AlternateContent>
      <p:cxnSp>
        <p:nvCxnSpPr>
          <p:cNvPr id="17" name="直接箭头连接符 49">
            <a:extLst>
              <a:ext uri="{FF2B5EF4-FFF2-40B4-BE49-F238E27FC236}">
                <a16:creationId xmlns:a16="http://schemas.microsoft.com/office/drawing/2014/main" id="{7FB207B2-C790-6341-AA28-F864CC114286}"/>
              </a:ext>
            </a:extLst>
          </p:cNvPr>
          <p:cNvCxnSpPr>
            <a:stCxn id="9" idx="2"/>
            <a:endCxn id="15" idx="0"/>
          </p:cNvCxnSpPr>
          <p:nvPr/>
        </p:nvCxnSpPr>
        <p:spPr>
          <a:xfrm flipH="1">
            <a:off x="4151992" y="183623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4">
            <a:extLst>
              <a:ext uri="{FF2B5EF4-FFF2-40B4-BE49-F238E27FC236}">
                <a16:creationId xmlns:a16="http://schemas.microsoft.com/office/drawing/2014/main" id="{F43FA0EF-EFAB-654D-B346-7E9F10C72847}"/>
              </a:ext>
            </a:extLst>
          </p:cNvPr>
          <p:cNvCxnSpPr>
            <a:stCxn id="15" idx="3"/>
          </p:cNvCxnSpPr>
          <p:nvPr/>
        </p:nvCxnSpPr>
        <p:spPr>
          <a:xfrm flipV="1">
            <a:off x="4346417" y="2430593"/>
            <a:ext cx="37701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35">
            <a:extLst>
              <a:ext uri="{FF2B5EF4-FFF2-40B4-BE49-F238E27FC236}">
                <a16:creationId xmlns:a16="http://schemas.microsoft.com/office/drawing/2014/main" id="{0F4E1DE2-52BF-574B-A4AD-828D7B4125C0}"/>
              </a:ext>
            </a:extLst>
          </p:cNvPr>
          <p:cNvCxnSpPr>
            <a:stCxn id="13" idx="3"/>
            <a:endCxn id="14" idx="1"/>
          </p:cNvCxnSpPr>
          <p:nvPr/>
        </p:nvCxnSpPr>
        <p:spPr>
          <a:xfrm flipV="1">
            <a:off x="2822238" y="2430594"/>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8">
            <a:extLst>
              <a:ext uri="{FF2B5EF4-FFF2-40B4-BE49-F238E27FC236}">
                <a16:creationId xmlns:a16="http://schemas.microsoft.com/office/drawing/2014/main" id="{DD20FA81-5677-E648-932E-15F301F05361}"/>
              </a:ext>
            </a:extLst>
          </p:cNvPr>
          <p:cNvCxnSpPr>
            <a:stCxn id="7" idx="2"/>
            <a:endCxn id="13" idx="0"/>
          </p:cNvCxnSpPr>
          <p:nvPr/>
        </p:nvCxnSpPr>
        <p:spPr>
          <a:xfrm flipH="1">
            <a:off x="2627813" y="184091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17">
            <a:extLst>
              <a:ext uri="{FF2B5EF4-FFF2-40B4-BE49-F238E27FC236}">
                <a16:creationId xmlns:a16="http://schemas.microsoft.com/office/drawing/2014/main" id="{E3102137-C429-C04A-9D47-90497AAC6B03}"/>
              </a:ext>
            </a:extLst>
          </p:cNvPr>
          <p:cNvSpPr txBox="1"/>
          <p:nvPr/>
        </p:nvSpPr>
        <p:spPr>
          <a:xfrm>
            <a:off x="5401808" y="2250608"/>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2" name="矩形 59">
                <a:extLst>
                  <a:ext uri="{FF2B5EF4-FFF2-40B4-BE49-F238E27FC236}">
                    <a16:creationId xmlns:a16="http://schemas.microsoft.com/office/drawing/2014/main" id="{7785804C-C1C1-FC4B-82E1-7FFBE51F8E9A}"/>
                  </a:ext>
                </a:extLst>
              </p:cNvPr>
              <p:cNvSpPr/>
              <p:nvPr/>
            </p:nvSpPr>
            <p:spPr>
              <a:xfrm>
                <a:off x="1633671" y="2191434"/>
                <a:ext cx="388851" cy="48768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22" name="矩形 59">
                <a:extLst>
                  <a:ext uri="{FF2B5EF4-FFF2-40B4-BE49-F238E27FC236}">
                    <a16:creationId xmlns:a16="http://schemas.microsoft.com/office/drawing/2014/main" id="{7785804C-C1C1-FC4B-82E1-7FFBE51F8E9A}"/>
                  </a:ext>
                </a:extLst>
              </p:cNvPr>
              <p:cNvSpPr>
                <a:spLocks noRot="1" noChangeAspect="1" noMove="1" noResize="1" noEditPoints="1" noAdjustHandles="1" noChangeArrowheads="1" noChangeShapeType="1" noTextEdit="1"/>
              </p:cNvSpPr>
              <p:nvPr/>
            </p:nvSpPr>
            <p:spPr>
              <a:xfrm>
                <a:off x="1633671" y="2191434"/>
                <a:ext cx="388851" cy="487680"/>
              </a:xfrm>
              <a:prstGeom prst="rect">
                <a:avLst/>
              </a:prstGeom>
              <a:blipFill>
                <a:blip r:embed="rId11"/>
                <a:stretch>
                  <a:fillRect/>
                </a:stretch>
              </a:blipFill>
              <a:ln>
                <a:noFill/>
                <a:prstDash val="sysDot"/>
              </a:ln>
            </p:spPr>
            <p:txBody>
              <a:bodyPr/>
              <a:lstStyle/>
              <a:p>
                <a:r>
                  <a:rPr lang="en-US">
                    <a:noFill/>
                  </a:rPr>
                  <a:t> </a:t>
                </a:r>
              </a:p>
            </p:txBody>
          </p:sp>
        </mc:Fallback>
      </mc:AlternateContent>
      <p:cxnSp>
        <p:nvCxnSpPr>
          <p:cNvPr id="23" name="直接箭头连接符 63">
            <a:extLst>
              <a:ext uri="{FF2B5EF4-FFF2-40B4-BE49-F238E27FC236}">
                <a16:creationId xmlns:a16="http://schemas.microsoft.com/office/drawing/2014/main" id="{29AD32DF-9E1B-DB41-9735-4E0C6CA40E20}"/>
              </a:ext>
            </a:extLst>
          </p:cNvPr>
          <p:cNvCxnSpPr>
            <a:stCxn id="22" idx="3"/>
            <a:endCxn id="13" idx="1"/>
          </p:cNvCxnSpPr>
          <p:nvPr/>
        </p:nvCxnSpPr>
        <p:spPr>
          <a:xfrm>
            <a:off x="2022522" y="2435274"/>
            <a:ext cx="4108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4EEED48-AF5B-0D40-82E1-4D3648965384}"/>
              </a:ext>
            </a:extLst>
          </p:cNvPr>
          <p:cNvSpPr txBox="1"/>
          <p:nvPr/>
        </p:nvSpPr>
        <p:spPr>
          <a:xfrm>
            <a:off x="3628001" y="844297"/>
            <a:ext cx="1324999" cy="461665"/>
          </a:xfrm>
          <a:prstGeom prst="rect">
            <a:avLst/>
          </a:prstGeom>
          <a:noFill/>
        </p:spPr>
        <p:txBody>
          <a:bodyPr wrap="square" rtlCol="0">
            <a:spAutoFit/>
          </a:bodyPr>
          <a:lstStyle/>
          <a:p>
            <a:pPr algn="ctr"/>
            <a:r>
              <a:rPr lang="en-SG" sz="2400" dirty="0"/>
              <a:t>jumping</a:t>
            </a:r>
          </a:p>
        </p:txBody>
      </p:sp>
      <p:sp>
        <p:nvSpPr>
          <p:cNvPr id="25" name="TextBox 24">
            <a:extLst>
              <a:ext uri="{FF2B5EF4-FFF2-40B4-BE49-F238E27FC236}">
                <a16:creationId xmlns:a16="http://schemas.microsoft.com/office/drawing/2014/main" id="{417B1AFD-C5DC-9B4B-9AAA-8B6D98DAD357}"/>
              </a:ext>
            </a:extLst>
          </p:cNvPr>
          <p:cNvSpPr txBox="1"/>
          <p:nvPr/>
        </p:nvSpPr>
        <p:spPr>
          <a:xfrm>
            <a:off x="6508578" y="848166"/>
            <a:ext cx="909565" cy="461665"/>
          </a:xfrm>
          <a:prstGeom prst="rect">
            <a:avLst/>
          </a:prstGeom>
          <a:noFill/>
        </p:spPr>
        <p:txBody>
          <a:bodyPr wrap="square" rtlCol="0">
            <a:spAutoFit/>
          </a:bodyPr>
          <a:lstStyle/>
          <a:p>
            <a:pPr algn="ctr"/>
            <a:r>
              <a:rPr lang="en-SG" sz="2400" dirty="0"/>
              <a:t>snow</a:t>
            </a:r>
          </a:p>
        </p:txBody>
      </p:sp>
      <p:sp>
        <p:nvSpPr>
          <p:cNvPr id="26" name="文本框 17">
            <a:extLst>
              <a:ext uri="{FF2B5EF4-FFF2-40B4-BE49-F238E27FC236}">
                <a16:creationId xmlns:a16="http://schemas.microsoft.com/office/drawing/2014/main" id="{BA69A325-CCAD-CE48-8ABC-D717A7C95245}"/>
              </a:ext>
            </a:extLst>
          </p:cNvPr>
          <p:cNvSpPr txBox="1"/>
          <p:nvPr/>
        </p:nvSpPr>
        <p:spPr>
          <a:xfrm>
            <a:off x="5401808" y="1526370"/>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7" name="矩形 25">
                <a:extLst>
                  <a:ext uri="{FF2B5EF4-FFF2-40B4-BE49-F238E27FC236}">
                    <a16:creationId xmlns:a16="http://schemas.microsoft.com/office/drawing/2014/main" id="{E4229140-7C7D-1D42-B8BD-176E25FBD122}"/>
                  </a:ext>
                </a:extLst>
              </p:cNvPr>
              <p:cNvSpPr/>
              <p:nvPr/>
            </p:nvSpPr>
            <p:spPr>
              <a:xfrm>
                <a:off x="2435748" y="464586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27" name="矩形 25">
                <a:extLst>
                  <a:ext uri="{FF2B5EF4-FFF2-40B4-BE49-F238E27FC236}">
                    <a16:creationId xmlns:a16="http://schemas.microsoft.com/office/drawing/2014/main" id="{E4229140-7C7D-1D42-B8BD-176E25FBD122}"/>
                  </a:ext>
                </a:extLst>
              </p:cNvPr>
              <p:cNvSpPr>
                <a:spLocks noRot="1" noChangeAspect="1" noMove="1" noResize="1" noEditPoints="1" noAdjustHandles="1" noChangeArrowheads="1" noChangeShapeType="1" noTextEdit="1"/>
              </p:cNvSpPr>
              <p:nvPr/>
            </p:nvSpPr>
            <p:spPr>
              <a:xfrm>
                <a:off x="2435748" y="4645865"/>
                <a:ext cx="388851" cy="48768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26">
                <a:extLst>
                  <a:ext uri="{FF2B5EF4-FFF2-40B4-BE49-F238E27FC236}">
                    <a16:creationId xmlns:a16="http://schemas.microsoft.com/office/drawing/2014/main" id="{2F6AD52C-041C-2246-9AF7-949654D76F15}"/>
                  </a:ext>
                </a:extLst>
              </p:cNvPr>
              <p:cNvSpPr/>
              <p:nvPr/>
            </p:nvSpPr>
            <p:spPr>
              <a:xfrm>
                <a:off x="3196425" y="464118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8" name="矩形 26">
                <a:extLst>
                  <a:ext uri="{FF2B5EF4-FFF2-40B4-BE49-F238E27FC236}">
                    <a16:creationId xmlns:a16="http://schemas.microsoft.com/office/drawing/2014/main" id="{2F6AD52C-041C-2246-9AF7-949654D76F15}"/>
                  </a:ext>
                </a:extLst>
              </p:cNvPr>
              <p:cNvSpPr>
                <a:spLocks noRot="1" noChangeAspect="1" noMove="1" noResize="1" noEditPoints="1" noAdjustHandles="1" noChangeArrowheads="1" noChangeShapeType="1" noTextEdit="1"/>
              </p:cNvSpPr>
              <p:nvPr/>
            </p:nvSpPr>
            <p:spPr>
              <a:xfrm>
                <a:off x="3196425" y="4641185"/>
                <a:ext cx="388851" cy="487680"/>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27">
                <a:extLst>
                  <a:ext uri="{FF2B5EF4-FFF2-40B4-BE49-F238E27FC236}">
                    <a16:creationId xmlns:a16="http://schemas.microsoft.com/office/drawing/2014/main" id="{51949506-B08B-D648-A08A-BEDDFB53EEBB}"/>
                  </a:ext>
                </a:extLst>
              </p:cNvPr>
              <p:cNvSpPr/>
              <p:nvPr/>
            </p:nvSpPr>
            <p:spPr>
              <a:xfrm>
                <a:off x="3959927" y="464118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9" name="矩形 27">
                <a:extLst>
                  <a:ext uri="{FF2B5EF4-FFF2-40B4-BE49-F238E27FC236}">
                    <a16:creationId xmlns:a16="http://schemas.microsoft.com/office/drawing/2014/main" id="{51949506-B08B-D648-A08A-BEDDFB53EEBB}"/>
                  </a:ext>
                </a:extLst>
              </p:cNvPr>
              <p:cNvSpPr>
                <a:spLocks noRot="1" noChangeAspect="1" noMove="1" noResize="1" noEditPoints="1" noAdjustHandles="1" noChangeArrowheads="1" noChangeShapeType="1" noTextEdit="1"/>
              </p:cNvSpPr>
              <p:nvPr/>
            </p:nvSpPr>
            <p:spPr>
              <a:xfrm>
                <a:off x="3959927" y="4641185"/>
                <a:ext cx="388851" cy="487680"/>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28">
                <a:extLst>
                  <a:ext uri="{FF2B5EF4-FFF2-40B4-BE49-F238E27FC236}">
                    <a16:creationId xmlns:a16="http://schemas.microsoft.com/office/drawing/2014/main" id="{54DADBC9-0A56-924B-8B30-33DCB8320645}"/>
                  </a:ext>
                </a:extLst>
              </p:cNvPr>
              <p:cNvSpPr/>
              <p:nvPr/>
            </p:nvSpPr>
            <p:spPr>
              <a:xfrm>
                <a:off x="6771297" y="4635090"/>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30" name="矩形 28">
                <a:extLst>
                  <a:ext uri="{FF2B5EF4-FFF2-40B4-BE49-F238E27FC236}">
                    <a16:creationId xmlns:a16="http://schemas.microsoft.com/office/drawing/2014/main" id="{54DADBC9-0A56-924B-8B30-33DCB8320645}"/>
                  </a:ext>
                </a:extLst>
              </p:cNvPr>
              <p:cNvSpPr>
                <a:spLocks noRot="1" noChangeAspect="1" noMove="1" noResize="1" noEditPoints="1" noAdjustHandles="1" noChangeArrowheads="1" noChangeShapeType="1" noTextEdit="1"/>
              </p:cNvSpPr>
              <p:nvPr/>
            </p:nvSpPr>
            <p:spPr>
              <a:xfrm>
                <a:off x="6771297" y="4635090"/>
                <a:ext cx="388851" cy="487680"/>
              </a:xfrm>
              <a:prstGeom prst="rect">
                <a:avLst/>
              </a:prstGeom>
              <a:blipFill>
                <a:blip r:embed="rId15"/>
                <a:stretch>
                  <a:fillRect/>
                </a:stretch>
              </a:blipFill>
              <a:ln>
                <a:noFill/>
              </a:ln>
            </p:spPr>
            <p:txBody>
              <a:bodyPr/>
              <a:lstStyle/>
              <a:p>
                <a:r>
                  <a:rPr lang="en-US">
                    <a:noFill/>
                  </a:rPr>
                  <a:t> </a:t>
                </a:r>
              </a:p>
            </p:txBody>
          </p:sp>
        </mc:Fallback>
      </mc:AlternateContent>
      <p:cxnSp>
        <p:nvCxnSpPr>
          <p:cNvPr id="31" name="直接箭头连接符 29">
            <a:extLst>
              <a:ext uri="{FF2B5EF4-FFF2-40B4-BE49-F238E27FC236}">
                <a16:creationId xmlns:a16="http://schemas.microsoft.com/office/drawing/2014/main" id="{9A4A3ACF-B93B-4241-8E06-193163644517}"/>
              </a:ext>
            </a:extLst>
          </p:cNvPr>
          <p:cNvCxnSpPr>
            <a:stCxn id="27" idx="3"/>
            <a:endCxn id="28" idx="1"/>
          </p:cNvCxnSpPr>
          <p:nvPr/>
        </p:nvCxnSpPr>
        <p:spPr>
          <a:xfrm flipV="1">
            <a:off x="2824599" y="4885025"/>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0">
            <a:extLst>
              <a:ext uri="{FF2B5EF4-FFF2-40B4-BE49-F238E27FC236}">
                <a16:creationId xmlns:a16="http://schemas.microsoft.com/office/drawing/2014/main" id="{356103D4-2A86-064A-B2BB-AC857E812615}"/>
              </a:ext>
            </a:extLst>
          </p:cNvPr>
          <p:cNvCxnSpPr>
            <a:stCxn id="28" idx="3"/>
            <a:endCxn id="29" idx="1"/>
          </p:cNvCxnSpPr>
          <p:nvPr/>
        </p:nvCxnSpPr>
        <p:spPr>
          <a:xfrm>
            <a:off x="3585276" y="4885025"/>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47CB717A-8AB4-C045-AEBA-C18E8928264D}"/>
              </a:ext>
            </a:extLst>
          </p:cNvPr>
          <p:cNvCxnSpPr/>
          <p:nvPr/>
        </p:nvCxnSpPr>
        <p:spPr>
          <a:xfrm>
            <a:off x="4348778" y="4895801"/>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2FCD6A9-5975-9743-BE78-50A0B5235682}"/>
              </a:ext>
            </a:extLst>
          </p:cNvPr>
          <p:cNvCxnSpPr/>
          <p:nvPr/>
        </p:nvCxnSpPr>
        <p:spPr>
          <a:xfrm>
            <a:off x="6396646" y="4895801"/>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42">
                <a:extLst>
                  <a:ext uri="{FF2B5EF4-FFF2-40B4-BE49-F238E27FC236}">
                    <a16:creationId xmlns:a16="http://schemas.microsoft.com/office/drawing/2014/main" id="{2BB5AA7F-4FD9-9D4A-A007-7EE17EA73625}"/>
                  </a:ext>
                </a:extLst>
              </p:cNvPr>
              <p:cNvSpPr/>
              <p:nvPr/>
            </p:nvSpPr>
            <p:spPr>
              <a:xfrm>
                <a:off x="2430735" y="548406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5" name="矩形 42">
                <a:extLst>
                  <a:ext uri="{FF2B5EF4-FFF2-40B4-BE49-F238E27FC236}">
                    <a16:creationId xmlns:a16="http://schemas.microsoft.com/office/drawing/2014/main" id="{2BB5AA7F-4FD9-9D4A-A007-7EE17EA73625}"/>
                  </a:ext>
                </a:extLst>
              </p:cNvPr>
              <p:cNvSpPr>
                <a:spLocks noRot="1" noChangeAspect="1" noMove="1" noResize="1" noEditPoints="1" noAdjustHandles="1" noChangeArrowheads="1" noChangeShapeType="1" noTextEdit="1"/>
              </p:cNvSpPr>
              <p:nvPr/>
            </p:nvSpPr>
            <p:spPr>
              <a:xfrm>
                <a:off x="2430735" y="5484065"/>
                <a:ext cx="388851" cy="487680"/>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43">
                <a:extLst>
                  <a:ext uri="{FF2B5EF4-FFF2-40B4-BE49-F238E27FC236}">
                    <a16:creationId xmlns:a16="http://schemas.microsoft.com/office/drawing/2014/main" id="{B70AAB07-015C-504D-938A-AB01976AF0D8}"/>
                  </a:ext>
                </a:extLst>
              </p:cNvPr>
              <p:cNvSpPr/>
              <p:nvPr/>
            </p:nvSpPr>
            <p:spPr>
              <a:xfrm>
                <a:off x="3191412" y="547938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6" name="矩形 43">
                <a:extLst>
                  <a:ext uri="{FF2B5EF4-FFF2-40B4-BE49-F238E27FC236}">
                    <a16:creationId xmlns:a16="http://schemas.microsoft.com/office/drawing/2014/main" id="{B70AAB07-015C-504D-938A-AB01976AF0D8}"/>
                  </a:ext>
                </a:extLst>
              </p:cNvPr>
              <p:cNvSpPr>
                <a:spLocks noRot="1" noChangeAspect="1" noMove="1" noResize="1" noEditPoints="1" noAdjustHandles="1" noChangeArrowheads="1" noChangeShapeType="1" noTextEdit="1"/>
              </p:cNvSpPr>
              <p:nvPr/>
            </p:nvSpPr>
            <p:spPr>
              <a:xfrm>
                <a:off x="3191412" y="5479385"/>
                <a:ext cx="388851" cy="487680"/>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矩形 44">
                <a:extLst>
                  <a:ext uri="{FF2B5EF4-FFF2-40B4-BE49-F238E27FC236}">
                    <a16:creationId xmlns:a16="http://schemas.microsoft.com/office/drawing/2014/main" id="{EFC250C0-D000-C743-80F2-031BB3CF0E73}"/>
                  </a:ext>
                </a:extLst>
              </p:cNvPr>
              <p:cNvSpPr/>
              <p:nvPr/>
            </p:nvSpPr>
            <p:spPr>
              <a:xfrm>
                <a:off x="3954914" y="547938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7" name="矩形 44">
                <a:extLst>
                  <a:ext uri="{FF2B5EF4-FFF2-40B4-BE49-F238E27FC236}">
                    <a16:creationId xmlns:a16="http://schemas.microsoft.com/office/drawing/2014/main" id="{EFC250C0-D000-C743-80F2-031BB3CF0E73}"/>
                  </a:ext>
                </a:extLst>
              </p:cNvPr>
              <p:cNvSpPr>
                <a:spLocks noRot="1" noChangeAspect="1" noMove="1" noResize="1" noEditPoints="1" noAdjustHandles="1" noChangeArrowheads="1" noChangeShapeType="1" noTextEdit="1"/>
              </p:cNvSpPr>
              <p:nvPr/>
            </p:nvSpPr>
            <p:spPr>
              <a:xfrm>
                <a:off x="3954914" y="5479385"/>
                <a:ext cx="388851" cy="487680"/>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矩形 45">
                <a:extLst>
                  <a:ext uri="{FF2B5EF4-FFF2-40B4-BE49-F238E27FC236}">
                    <a16:creationId xmlns:a16="http://schemas.microsoft.com/office/drawing/2014/main" id="{063915F3-8007-204C-9039-03649B7BB6DA}"/>
                  </a:ext>
                </a:extLst>
              </p:cNvPr>
              <p:cNvSpPr/>
              <p:nvPr/>
            </p:nvSpPr>
            <p:spPr>
              <a:xfrm>
                <a:off x="6766284" y="5473290"/>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8" name="矩形 45">
                <a:extLst>
                  <a:ext uri="{FF2B5EF4-FFF2-40B4-BE49-F238E27FC236}">
                    <a16:creationId xmlns:a16="http://schemas.microsoft.com/office/drawing/2014/main" id="{063915F3-8007-204C-9039-03649B7BB6DA}"/>
                  </a:ext>
                </a:extLst>
              </p:cNvPr>
              <p:cNvSpPr>
                <a:spLocks noRot="1" noChangeAspect="1" noMove="1" noResize="1" noEditPoints="1" noAdjustHandles="1" noChangeArrowheads="1" noChangeShapeType="1" noTextEdit="1"/>
              </p:cNvSpPr>
              <p:nvPr/>
            </p:nvSpPr>
            <p:spPr>
              <a:xfrm>
                <a:off x="6766284" y="5473290"/>
                <a:ext cx="388851" cy="487680"/>
              </a:xfrm>
              <a:prstGeom prst="rect">
                <a:avLst/>
              </a:prstGeom>
              <a:blipFill>
                <a:blip r:embed="rId19"/>
                <a:stretch>
                  <a:fillRect/>
                </a:stretch>
              </a:blipFill>
              <a:ln>
                <a:solidFill>
                  <a:schemeClr val="tx1"/>
                </a:solidFill>
              </a:ln>
            </p:spPr>
            <p:txBody>
              <a:bodyPr/>
              <a:lstStyle/>
              <a:p>
                <a:r>
                  <a:rPr lang="en-US">
                    <a:noFill/>
                  </a:rPr>
                  <a:t> </a:t>
                </a:r>
              </a:p>
            </p:txBody>
          </p:sp>
        </mc:Fallback>
      </mc:AlternateContent>
      <p:cxnSp>
        <p:nvCxnSpPr>
          <p:cNvPr id="39" name="直接箭头连接符 49">
            <a:extLst>
              <a:ext uri="{FF2B5EF4-FFF2-40B4-BE49-F238E27FC236}">
                <a16:creationId xmlns:a16="http://schemas.microsoft.com/office/drawing/2014/main" id="{94E46FEC-198A-D643-B3AC-4209DEBFCF83}"/>
              </a:ext>
            </a:extLst>
          </p:cNvPr>
          <p:cNvCxnSpPr>
            <a:stCxn id="37" idx="0"/>
            <a:endCxn id="29" idx="2"/>
          </p:cNvCxnSpPr>
          <p:nvPr/>
        </p:nvCxnSpPr>
        <p:spPr>
          <a:xfrm flipV="1">
            <a:off x="4149340" y="512886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4">
            <a:extLst>
              <a:ext uri="{FF2B5EF4-FFF2-40B4-BE49-F238E27FC236}">
                <a16:creationId xmlns:a16="http://schemas.microsoft.com/office/drawing/2014/main" id="{64842F71-68D2-3F4D-9E3E-9692C7FB6502}"/>
              </a:ext>
            </a:extLst>
          </p:cNvPr>
          <p:cNvCxnSpPr>
            <a:stCxn id="38" idx="0"/>
            <a:endCxn id="30" idx="2"/>
          </p:cNvCxnSpPr>
          <p:nvPr/>
        </p:nvCxnSpPr>
        <p:spPr>
          <a:xfrm flipV="1">
            <a:off x="6960710" y="5122770"/>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35">
            <a:extLst>
              <a:ext uri="{FF2B5EF4-FFF2-40B4-BE49-F238E27FC236}">
                <a16:creationId xmlns:a16="http://schemas.microsoft.com/office/drawing/2014/main" id="{614B1820-D391-3C48-999D-CCFFE55C73B9}"/>
              </a:ext>
            </a:extLst>
          </p:cNvPr>
          <p:cNvCxnSpPr>
            <a:stCxn id="36" idx="0"/>
            <a:endCxn id="28" idx="2"/>
          </p:cNvCxnSpPr>
          <p:nvPr/>
        </p:nvCxnSpPr>
        <p:spPr>
          <a:xfrm flipV="1">
            <a:off x="3385838" y="512886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38">
            <a:extLst>
              <a:ext uri="{FF2B5EF4-FFF2-40B4-BE49-F238E27FC236}">
                <a16:creationId xmlns:a16="http://schemas.microsoft.com/office/drawing/2014/main" id="{CBE432D2-3726-0245-9481-17B2ACE46216}"/>
              </a:ext>
            </a:extLst>
          </p:cNvPr>
          <p:cNvCxnSpPr>
            <a:stCxn id="35" idx="0"/>
            <a:endCxn id="27" idx="2"/>
          </p:cNvCxnSpPr>
          <p:nvPr/>
        </p:nvCxnSpPr>
        <p:spPr>
          <a:xfrm flipV="1">
            <a:off x="2625161" y="513354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17">
            <a:extLst>
              <a:ext uri="{FF2B5EF4-FFF2-40B4-BE49-F238E27FC236}">
                <a16:creationId xmlns:a16="http://schemas.microsoft.com/office/drawing/2014/main" id="{4CF174A9-40AF-924A-9202-E424E6533B32}"/>
              </a:ext>
            </a:extLst>
          </p:cNvPr>
          <p:cNvSpPr txBox="1"/>
          <p:nvPr/>
        </p:nvSpPr>
        <p:spPr>
          <a:xfrm>
            <a:off x="5399156" y="5543239"/>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44" name="矩形 59">
                <a:extLst>
                  <a:ext uri="{FF2B5EF4-FFF2-40B4-BE49-F238E27FC236}">
                    <a16:creationId xmlns:a16="http://schemas.microsoft.com/office/drawing/2014/main" id="{D414BE4F-4FD3-B04B-A776-7A61FA913023}"/>
                  </a:ext>
                </a:extLst>
              </p:cNvPr>
              <p:cNvSpPr/>
              <p:nvPr/>
            </p:nvSpPr>
            <p:spPr>
              <a:xfrm>
                <a:off x="1634477" y="4651961"/>
                <a:ext cx="388851" cy="487680"/>
              </a:xfrm>
              <a:prstGeom prst="rect">
                <a:avLst/>
              </a:prstGeom>
              <a:solidFill>
                <a:srgbClr val="00B0F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44" name="矩形 59">
                <a:extLst>
                  <a:ext uri="{FF2B5EF4-FFF2-40B4-BE49-F238E27FC236}">
                    <a16:creationId xmlns:a16="http://schemas.microsoft.com/office/drawing/2014/main" id="{D414BE4F-4FD3-B04B-A776-7A61FA913023}"/>
                  </a:ext>
                </a:extLst>
              </p:cNvPr>
              <p:cNvSpPr>
                <a:spLocks noRot="1" noChangeAspect="1" noMove="1" noResize="1" noEditPoints="1" noAdjustHandles="1" noChangeArrowheads="1" noChangeShapeType="1" noTextEdit="1"/>
              </p:cNvSpPr>
              <p:nvPr/>
            </p:nvSpPr>
            <p:spPr>
              <a:xfrm>
                <a:off x="1634477" y="4651961"/>
                <a:ext cx="388851" cy="487680"/>
              </a:xfrm>
              <a:prstGeom prst="rect">
                <a:avLst/>
              </a:prstGeom>
              <a:blipFill>
                <a:blip r:embed="rId20"/>
                <a:stretch>
                  <a:fillRect/>
                </a:stretch>
              </a:blipFill>
              <a:ln>
                <a:noFill/>
                <a:prstDash val="sysDot"/>
              </a:ln>
            </p:spPr>
            <p:txBody>
              <a:bodyPr/>
              <a:lstStyle/>
              <a:p>
                <a:r>
                  <a:rPr lang="en-US">
                    <a:noFill/>
                  </a:rPr>
                  <a:t> </a:t>
                </a:r>
              </a:p>
            </p:txBody>
          </p:sp>
        </mc:Fallback>
      </mc:AlternateContent>
      <p:cxnSp>
        <p:nvCxnSpPr>
          <p:cNvPr id="45" name="直接箭头连接符 63">
            <a:extLst>
              <a:ext uri="{FF2B5EF4-FFF2-40B4-BE49-F238E27FC236}">
                <a16:creationId xmlns:a16="http://schemas.microsoft.com/office/drawing/2014/main" id="{2495811E-09A1-1D4A-A2B0-FACD1C56B3FA}"/>
              </a:ext>
            </a:extLst>
          </p:cNvPr>
          <p:cNvCxnSpPr>
            <a:stCxn id="44" idx="3"/>
            <a:endCxn id="27" idx="1"/>
          </p:cNvCxnSpPr>
          <p:nvPr/>
        </p:nvCxnSpPr>
        <p:spPr>
          <a:xfrm flipV="1">
            <a:off x="2023328" y="4889705"/>
            <a:ext cx="412420" cy="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21387E2-20D7-4444-A5E7-7EEF4D64BD2A}"/>
              </a:ext>
            </a:extLst>
          </p:cNvPr>
          <p:cNvSpPr txBox="1"/>
          <p:nvPr/>
        </p:nvSpPr>
        <p:spPr>
          <a:xfrm>
            <a:off x="2311501" y="6005369"/>
            <a:ext cx="624382" cy="461665"/>
          </a:xfrm>
          <a:prstGeom prst="rect">
            <a:avLst/>
          </a:prstGeom>
          <a:noFill/>
        </p:spPr>
        <p:txBody>
          <a:bodyPr wrap="square" rtlCol="0">
            <a:spAutoFit/>
          </a:bodyPr>
          <a:lstStyle/>
          <a:p>
            <a:pPr algn="ctr"/>
            <a:r>
              <a:rPr lang="en-SG" sz="2400" dirty="0"/>
              <a:t>an</a:t>
            </a:r>
          </a:p>
        </p:txBody>
      </p:sp>
      <p:sp>
        <p:nvSpPr>
          <p:cNvPr id="47" name="TextBox 46">
            <a:extLst>
              <a:ext uri="{FF2B5EF4-FFF2-40B4-BE49-F238E27FC236}">
                <a16:creationId xmlns:a16="http://schemas.microsoft.com/office/drawing/2014/main" id="{D2B9E418-0A57-A440-9D5D-1C5D45FE01A8}"/>
              </a:ext>
            </a:extLst>
          </p:cNvPr>
          <p:cNvSpPr txBox="1"/>
          <p:nvPr/>
        </p:nvSpPr>
        <p:spPr>
          <a:xfrm>
            <a:off x="2819586" y="6005369"/>
            <a:ext cx="1135327" cy="461665"/>
          </a:xfrm>
          <a:prstGeom prst="rect">
            <a:avLst/>
          </a:prstGeom>
          <a:noFill/>
        </p:spPr>
        <p:txBody>
          <a:bodyPr wrap="square" rtlCol="0">
            <a:spAutoFit/>
          </a:bodyPr>
          <a:lstStyle/>
          <a:p>
            <a:pPr algn="ctr"/>
            <a:r>
              <a:rPr lang="en-SG" sz="2400" dirty="0"/>
              <a:t>animal</a:t>
            </a:r>
          </a:p>
        </p:txBody>
      </p:sp>
      <p:sp>
        <p:nvSpPr>
          <p:cNvPr id="48" name="TextBox 47">
            <a:extLst>
              <a:ext uri="{FF2B5EF4-FFF2-40B4-BE49-F238E27FC236}">
                <a16:creationId xmlns:a16="http://schemas.microsoft.com/office/drawing/2014/main" id="{8582628F-1806-1343-930A-22501A8D1B74}"/>
              </a:ext>
            </a:extLst>
          </p:cNvPr>
          <p:cNvSpPr txBox="1"/>
          <p:nvPr/>
        </p:nvSpPr>
        <p:spPr>
          <a:xfrm>
            <a:off x="3625349" y="6011466"/>
            <a:ext cx="1324999" cy="461665"/>
          </a:xfrm>
          <a:prstGeom prst="rect">
            <a:avLst/>
          </a:prstGeom>
          <a:noFill/>
        </p:spPr>
        <p:txBody>
          <a:bodyPr wrap="square" rtlCol="0">
            <a:spAutoFit/>
          </a:bodyPr>
          <a:lstStyle/>
          <a:p>
            <a:pPr algn="ctr"/>
            <a:r>
              <a:rPr lang="en-SG" sz="2400" dirty="0"/>
              <a:t>is</a:t>
            </a:r>
          </a:p>
        </p:txBody>
      </p:sp>
      <p:sp>
        <p:nvSpPr>
          <p:cNvPr id="49" name="TextBox 48">
            <a:extLst>
              <a:ext uri="{FF2B5EF4-FFF2-40B4-BE49-F238E27FC236}">
                <a16:creationId xmlns:a16="http://schemas.microsoft.com/office/drawing/2014/main" id="{4A6E8AAA-04BA-ED4C-837B-D91143CC8C9B}"/>
              </a:ext>
            </a:extLst>
          </p:cNvPr>
          <p:cNvSpPr txBox="1"/>
          <p:nvPr/>
        </p:nvSpPr>
        <p:spPr>
          <a:xfrm>
            <a:off x="6505926" y="6015335"/>
            <a:ext cx="909565" cy="461665"/>
          </a:xfrm>
          <a:prstGeom prst="rect">
            <a:avLst/>
          </a:prstGeom>
          <a:noFill/>
        </p:spPr>
        <p:txBody>
          <a:bodyPr wrap="square" rtlCol="0">
            <a:spAutoFit/>
          </a:bodyPr>
          <a:lstStyle/>
          <a:p>
            <a:pPr algn="ctr"/>
            <a:r>
              <a:rPr lang="en-SG" sz="2400" dirty="0"/>
              <a:t>toy</a:t>
            </a:r>
          </a:p>
        </p:txBody>
      </p:sp>
      <p:sp>
        <p:nvSpPr>
          <p:cNvPr id="50" name="文本框 17">
            <a:extLst>
              <a:ext uri="{FF2B5EF4-FFF2-40B4-BE49-F238E27FC236}">
                <a16:creationId xmlns:a16="http://schemas.microsoft.com/office/drawing/2014/main" id="{B6855CA1-82FA-8E4C-BF9E-2AAE73FC3B04}"/>
              </a:ext>
            </a:extLst>
          </p:cNvPr>
          <p:cNvSpPr txBox="1"/>
          <p:nvPr/>
        </p:nvSpPr>
        <p:spPr>
          <a:xfrm>
            <a:off x="5399156" y="4819001"/>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51" name="矩形 35">
                <a:extLst>
                  <a:ext uri="{FF2B5EF4-FFF2-40B4-BE49-F238E27FC236}">
                    <a16:creationId xmlns:a16="http://schemas.microsoft.com/office/drawing/2014/main" id="{26143479-C8CE-B44E-AED9-DCF0B78777DF}"/>
                  </a:ext>
                </a:extLst>
              </p:cNvPr>
              <p:cNvSpPr/>
              <p:nvPr/>
            </p:nvSpPr>
            <p:spPr>
              <a:xfrm>
                <a:off x="2441959" y="3014054"/>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i="1">
                              <a:ln>
                                <a:solidFill>
                                  <a:schemeClr val="tx1"/>
                                </a:solidFill>
                              </a:ln>
                              <a:solidFill>
                                <a:schemeClr val="tx1"/>
                              </a:solidFill>
                              <a:latin typeface="Cambria Math" panose="02040503050406030204" pitchFamily="18" charset="0"/>
                            </a:rPr>
                            <m:t>1</m:t>
                          </m:r>
                        </m:sub>
                      </m:sSub>
                    </m:oMath>
                  </m:oMathPara>
                </a14:m>
                <a:endParaRPr lang="zh-CN" altLang="en-US" sz="1000" dirty="0">
                  <a:ln>
                    <a:solidFill>
                      <a:schemeClr val="tx1"/>
                    </a:solidFill>
                  </a:ln>
                  <a:solidFill>
                    <a:schemeClr val="tx1"/>
                  </a:solidFill>
                </a:endParaRPr>
              </a:p>
            </p:txBody>
          </p:sp>
        </mc:Choice>
        <mc:Fallback xmlns="">
          <p:sp>
            <p:nvSpPr>
              <p:cNvPr id="51" name="矩形 35">
                <a:extLst>
                  <a:ext uri="{FF2B5EF4-FFF2-40B4-BE49-F238E27FC236}">
                    <a16:creationId xmlns:a16="http://schemas.microsoft.com/office/drawing/2014/main" id="{26143479-C8CE-B44E-AED9-DCF0B78777DF}"/>
                  </a:ext>
                </a:extLst>
              </p:cNvPr>
              <p:cNvSpPr>
                <a:spLocks noRot="1" noChangeAspect="1" noMove="1" noResize="1" noEditPoints="1" noAdjustHandles="1" noChangeArrowheads="1" noChangeShapeType="1" noTextEdit="1"/>
              </p:cNvSpPr>
              <p:nvPr/>
            </p:nvSpPr>
            <p:spPr>
              <a:xfrm>
                <a:off x="2441959" y="3014054"/>
                <a:ext cx="388851" cy="487680"/>
              </a:xfrm>
              <a:prstGeom prst="rect">
                <a:avLst/>
              </a:prstGeom>
              <a:blipFill>
                <a:blip r:embed="rId21"/>
                <a:stretch>
                  <a:fillRect/>
                </a:stretch>
              </a:blipFill>
              <a:ln w="38100">
                <a:noFill/>
              </a:ln>
            </p:spPr>
            <p:txBody>
              <a:bodyPr/>
              <a:lstStyle/>
              <a:p>
                <a:r>
                  <a:rPr lang="en-US">
                    <a:noFill/>
                  </a:rPr>
                  <a:t> </a:t>
                </a:r>
              </a:p>
            </p:txBody>
          </p:sp>
        </mc:Fallback>
      </mc:AlternateContent>
      <p:cxnSp>
        <p:nvCxnSpPr>
          <p:cNvPr id="52" name="直接箭头连接符 29">
            <a:extLst>
              <a:ext uri="{FF2B5EF4-FFF2-40B4-BE49-F238E27FC236}">
                <a16:creationId xmlns:a16="http://schemas.microsoft.com/office/drawing/2014/main" id="{37B4C05B-12CB-DA41-8957-2608A06C4671}"/>
              </a:ext>
            </a:extLst>
          </p:cNvPr>
          <p:cNvCxnSpPr>
            <a:stCxn id="14" idx="2"/>
            <a:endCxn id="51" idx="0"/>
          </p:cNvCxnSpPr>
          <p:nvPr/>
        </p:nvCxnSpPr>
        <p:spPr>
          <a:xfrm flipH="1">
            <a:off x="2636385" y="2674434"/>
            <a:ext cx="752105" cy="3396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29">
            <a:extLst>
              <a:ext uri="{FF2B5EF4-FFF2-40B4-BE49-F238E27FC236}">
                <a16:creationId xmlns:a16="http://schemas.microsoft.com/office/drawing/2014/main" id="{3676AFC7-3D64-6C4C-96FB-73A92935BD82}"/>
              </a:ext>
            </a:extLst>
          </p:cNvPr>
          <p:cNvCxnSpPr>
            <a:stCxn id="15" idx="2"/>
            <a:endCxn id="51" idx="0"/>
          </p:cNvCxnSpPr>
          <p:nvPr/>
        </p:nvCxnSpPr>
        <p:spPr>
          <a:xfrm flipH="1">
            <a:off x="2636385" y="2674434"/>
            <a:ext cx="1515607" cy="3396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29">
            <a:extLst>
              <a:ext uri="{FF2B5EF4-FFF2-40B4-BE49-F238E27FC236}">
                <a16:creationId xmlns:a16="http://schemas.microsoft.com/office/drawing/2014/main" id="{8A98AB51-ED1D-E346-A0C9-3FB0DDB16DBB}"/>
              </a:ext>
            </a:extLst>
          </p:cNvPr>
          <p:cNvCxnSpPr>
            <a:stCxn id="16" idx="2"/>
            <a:endCxn id="51" idx="0"/>
          </p:cNvCxnSpPr>
          <p:nvPr/>
        </p:nvCxnSpPr>
        <p:spPr>
          <a:xfrm flipH="1">
            <a:off x="2636385" y="2668339"/>
            <a:ext cx="4326977" cy="3457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35">
            <a:extLst>
              <a:ext uri="{FF2B5EF4-FFF2-40B4-BE49-F238E27FC236}">
                <a16:creationId xmlns:a16="http://schemas.microsoft.com/office/drawing/2014/main" id="{AF8679C7-85E0-9244-A1C0-D1F1B55D7727}"/>
              </a:ext>
            </a:extLst>
          </p:cNvPr>
          <p:cNvCxnSpPr>
            <a:stCxn id="8" idx="2"/>
            <a:endCxn id="14" idx="0"/>
          </p:cNvCxnSpPr>
          <p:nvPr/>
        </p:nvCxnSpPr>
        <p:spPr>
          <a:xfrm flipH="1">
            <a:off x="3388490" y="183623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34">
            <a:extLst>
              <a:ext uri="{FF2B5EF4-FFF2-40B4-BE49-F238E27FC236}">
                <a16:creationId xmlns:a16="http://schemas.microsoft.com/office/drawing/2014/main" id="{C6468678-BC3E-BD42-85E7-C092AD3FBBFC}"/>
              </a:ext>
            </a:extLst>
          </p:cNvPr>
          <p:cNvCxnSpPr>
            <a:stCxn id="10" idx="2"/>
            <a:endCxn id="16" idx="0"/>
          </p:cNvCxnSpPr>
          <p:nvPr/>
        </p:nvCxnSpPr>
        <p:spPr>
          <a:xfrm flipH="1">
            <a:off x="6963362" y="1830139"/>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33">
            <a:extLst>
              <a:ext uri="{FF2B5EF4-FFF2-40B4-BE49-F238E27FC236}">
                <a16:creationId xmlns:a16="http://schemas.microsoft.com/office/drawing/2014/main" id="{E0614161-F840-9A42-B405-3FE472C3824F}"/>
              </a:ext>
            </a:extLst>
          </p:cNvPr>
          <p:cNvCxnSpPr>
            <a:endCxn id="16" idx="1"/>
          </p:cNvCxnSpPr>
          <p:nvPr/>
        </p:nvCxnSpPr>
        <p:spPr>
          <a:xfrm flipV="1">
            <a:off x="6399298" y="2424499"/>
            <a:ext cx="369638" cy="6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矩形 43">
                <a:extLst>
                  <a:ext uri="{FF2B5EF4-FFF2-40B4-BE49-F238E27FC236}">
                    <a16:creationId xmlns:a16="http://schemas.microsoft.com/office/drawing/2014/main" id="{A9C043B7-4EAD-694A-8E00-563261BBF23D}"/>
                  </a:ext>
                </a:extLst>
              </p:cNvPr>
              <p:cNvSpPr/>
              <p:nvPr/>
            </p:nvSpPr>
            <p:spPr>
              <a:xfrm>
                <a:off x="2441959" y="3852254"/>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1</m:t>
                          </m:r>
                        </m:sub>
                        <m:sup>
                          <m:r>
                            <a:rPr lang="en-US" altLang="zh-CN" b="0" i="1" smtClean="0">
                              <a:ln>
                                <a:solidFill>
                                  <a:schemeClr val="tx1"/>
                                </a:solidFill>
                              </a:ln>
                              <a:solidFill>
                                <a:schemeClr val="tx1"/>
                              </a:solidFill>
                              <a:latin typeface="Cambria Math" panose="02040503050406030204" pitchFamily="18" charset="0"/>
                            </a:rPr>
                            <m:t>𝑎</m:t>
                          </m:r>
                        </m:sup>
                      </m:sSubSup>
                    </m:oMath>
                  </m:oMathPara>
                </a14:m>
                <a:endParaRPr lang="zh-CN" altLang="en-US" sz="1000" dirty="0">
                  <a:ln>
                    <a:solidFill>
                      <a:schemeClr val="tx1"/>
                    </a:solidFill>
                  </a:ln>
                  <a:solidFill>
                    <a:schemeClr val="tx1"/>
                  </a:solidFill>
                </a:endParaRPr>
              </a:p>
            </p:txBody>
          </p:sp>
        </mc:Choice>
        <mc:Fallback xmlns="">
          <p:sp>
            <p:nvSpPr>
              <p:cNvPr id="58" name="矩形 43">
                <a:extLst>
                  <a:ext uri="{FF2B5EF4-FFF2-40B4-BE49-F238E27FC236}">
                    <a16:creationId xmlns:a16="http://schemas.microsoft.com/office/drawing/2014/main" id="{A9C043B7-4EAD-694A-8E00-563261BBF23D}"/>
                  </a:ext>
                </a:extLst>
              </p:cNvPr>
              <p:cNvSpPr>
                <a:spLocks noRot="1" noChangeAspect="1" noMove="1" noResize="1" noEditPoints="1" noAdjustHandles="1" noChangeArrowheads="1" noChangeShapeType="1" noTextEdit="1"/>
              </p:cNvSpPr>
              <p:nvPr/>
            </p:nvSpPr>
            <p:spPr>
              <a:xfrm>
                <a:off x="2441959" y="3852254"/>
                <a:ext cx="388851" cy="487680"/>
              </a:xfrm>
              <a:prstGeom prst="rect">
                <a:avLst/>
              </a:prstGeom>
              <a:blipFill>
                <a:blip r:embed="rId22"/>
                <a:stretch>
                  <a:fillRect/>
                </a:stretch>
              </a:blipFill>
              <a:ln w="38100">
                <a:noFill/>
              </a:ln>
            </p:spPr>
            <p:txBody>
              <a:bodyPr/>
              <a:lstStyle/>
              <a:p>
                <a:r>
                  <a:rPr lang="en-US">
                    <a:noFill/>
                  </a:rPr>
                  <a:t> </a:t>
                </a:r>
              </a:p>
            </p:txBody>
          </p:sp>
        </mc:Fallback>
      </mc:AlternateContent>
      <p:cxnSp>
        <p:nvCxnSpPr>
          <p:cNvPr id="59" name="直接箭头连接符 57">
            <a:extLst>
              <a:ext uri="{FF2B5EF4-FFF2-40B4-BE49-F238E27FC236}">
                <a16:creationId xmlns:a16="http://schemas.microsoft.com/office/drawing/2014/main" id="{8C922F59-6934-1849-BA47-6DB729E928FE}"/>
              </a:ext>
            </a:extLst>
          </p:cNvPr>
          <p:cNvCxnSpPr>
            <a:stCxn id="51" idx="2"/>
            <a:endCxn id="58" idx="0"/>
          </p:cNvCxnSpPr>
          <p:nvPr/>
        </p:nvCxnSpPr>
        <p:spPr>
          <a:xfrm>
            <a:off x="2636385" y="3501734"/>
            <a:ext cx="0" cy="350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五边形 9">
            <a:extLst>
              <a:ext uri="{FF2B5EF4-FFF2-40B4-BE49-F238E27FC236}">
                <a16:creationId xmlns:a16="http://schemas.microsoft.com/office/drawing/2014/main" id="{3125F8D4-381D-7746-B13A-3207512E11FA}"/>
              </a:ext>
            </a:extLst>
          </p:cNvPr>
          <p:cNvSpPr/>
          <p:nvPr/>
        </p:nvSpPr>
        <p:spPr>
          <a:xfrm>
            <a:off x="13496" y="1413783"/>
            <a:ext cx="1444049" cy="427131"/>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1</a:t>
            </a:r>
            <a:endParaRPr lang="zh-CN" altLang="en-US" dirty="0">
              <a:solidFill>
                <a:schemeClr val="bg1"/>
              </a:solidFill>
            </a:endParaRPr>
          </a:p>
        </p:txBody>
      </p:sp>
      <p:sp>
        <p:nvSpPr>
          <p:cNvPr id="61" name="五边形 9">
            <a:extLst>
              <a:ext uri="{FF2B5EF4-FFF2-40B4-BE49-F238E27FC236}">
                <a16:creationId xmlns:a16="http://schemas.microsoft.com/office/drawing/2014/main" id="{AF09C62B-5D77-7B4B-9758-E88D73B32B9F}"/>
              </a:ext>
            </a:extLst>
          </p:cNvPr>
          <p:cNvSpPr/>
          <p:nvPr/>
        </p:nvSpPr>
        <p:spPr>
          <a:xfrm>
            <a:off x="13496" y="5090970"/>
            <a:ext cx="1556274" cy="452270"/>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2</a:t>
            </a:r>
            <a:endParaRPr lang="zh-CN" altLang="en-US" dirty="0">
              <a:solidFill>
                <a:schemeClr val="bg1"/>
              </a:solidFill>
            </a:endParaRPr>
          </a:p>
        </p:txBody>
      </p:sp>
      <p:sp>
        <p:nvSpPr>
          <p:cNvPr id="62" name="Rectangle 61">
            <a:extLst>
              <a:ext uri="{FF2B5EF4-FFF2-40B4-BE49-F238E27FC236}">
                <a16:creationId xmlns:a16="http://schemas.microsoft.com/office/drawing/2014/main" id="{E1891C52-B314-B143-AF8B-9431553114FC}"/>
              </a:ext>
            </a:extLst>
          </p:cNvPr>
          <p:cNvSpPr/>
          <p:nvPr/>
        </p:nvSpPr>
        <p:spPr>
          <a:xfrm>
            <a:off x="832665" y="3867090"/>
            <a:ext cx="742511" cy="400110"/>
          </a:xfrm>
          <a:prstGeom prst="rect">
            <a:avLst/>
          </a:prstGeom>
        </p:spPr>
        <p:txBody>
          <a:bodyPr wrap="none">
            <a:spAutoFit/>
          </a:bodyPr>
          <a:lstStyle/>
          <a:p>
            <a:r>
              <a:rPr lang="en-US" altLang="zh-CN" sz="2000" dirty="0">
                <a:solidFill>
                  <a:srgbClr val="0070C0"/>
                </a:solidFill>
              </a:rPr>
              <a:t>RNN</a:t>
            </a:r>
            <a:endParaRPr lang="zh-CN" altLang="en-US" sz="2000" dirty="0">
              <a:solidFill>
                <a:srgbClr val="0070C0"/>
              </a:solidFill>
            </a:endParaRPr>
          </a:p>
        </p:txBody>
      </p:sp>
      <p:sp>
        <p:nvSpPr>
          <p:cNvPr id="63" name="文本框 101">
            <a:extLst>
              <a:ext uri="{FF2B5EF4-FFF2-40B4-BE49-F238E27FC236}">
                <a16:creationId xmlns:a16="http://schemas.microsoft.com/office/drawing/2014/main" id="{FA33CF0B-D17D-5543-9D57-A5AED1EAC6AC}"/>
              </a:ext>
            </a:extLst>
          </p:cNvPr>
          <p:cNvSpPr txBox="1"/>
          <p:nvPr/>
        </p:nvSpPr>
        <p:spPr>
          <a:xfrm>
            <a:off x="1" y="3027983"/>
            <a:ext cx="2430734" cy="707886"/>
          </a:xfrm>
          <a:prstGeom prst="rect">
            <a:avLst/>
          </a:prstGeom>
          <a:noFill/>
        </p:spPr>
        <p:txBody>
          <a:bodyPr wrap="square" rtlCol="0">
            <a:spAutoFit/>
          </a:bodyPr>
          <a:lstStyle/>
          <a:p>
            <a:r>
              <a:rPr lang="en-US" altLang="zh-CN" sz="2000" dirty="0">
                <a:solidFill>
                  <a:srgbClr val="0070C0"/>
                </a:solidFill>
              </a:rPr>
              <a:t>Attention-weighted </a:t>
            </a:r>
            <a:r>
              <a:rPr lang="en-US" altLang="zh-CN" sz="2000" dirty="0" err="1">
                <a:solidFill>
                  <a:srgbClr val="0070C0"/>
                </a:solidFill>
              </a:rPr>
              <a:t>Seq</a:t>
            </a:r>
            <a:r>
              <a:rPr lang="en-US" altLang="zh-CN" sz="2000" dirty="0">
                <a:solidFill>
                  <a:srgbClr val="0070C0"/>
                </a:solidFill>
              </a:rPr>
              <a:t> 1</a:t>
            </a:r>
            <a:endParaRPr lang="zh-CN" altLang="en-US" sz="2000" dirty="0">
              <a:solidFill>
                <a:srgbClr val="0070C0"/>
              </a:solidFill>
            </a:endParaRPr>
          </a:p>
        </p:txBody>
      </p:sp>
    </p:spTree>
    <p:extLst>
      <p:ext uri="{BB962C8B-B14F-4D97-AF65-F5344CB8AC3E}">
        <p14:creationId xmlns:p14="http://schemas.microsoft.com/office/powerpoint/2010/main" val="8453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10"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8" grpId="0" animBg="1"/>
      <p:bldP spid="62" grpId="0"/>
      <p:bldP spid="6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5521DA-05F3-B344-9202-96FDC9BAEBB3}"/>
                  </a:ext>
                </a:extLst>
              </p:cNvPr>
              <p:cNvSpPr>
                <a:spLocks noGrp="1"/>
              </p:cNvSpPr>
              <p:nvPr>
                <p:ph type="title"/>
              </p:nvPr>
            </p:nvSpPr>
            <p:spPr/>
            <p:txBody>
              <a:bodyPr>
                <a:normAutofit fontScale="90000"/>
              </a:bodyPr>
              <a:lstStyle/>
              <a:p>
                <a:r>
                  <a:rPr lang="en-US" altLang="zh-CN" dirty="0"/>
                  <a:t>Rockt</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oMath>
                </a14:m>
                <a:r>
                  <a:rPr lang="en-US" altLang="zh-CN" dirty="0" err="1"/>
                  <a:t>schel</a:t>
                </a:r>
                <a:r>
                  <a:rPr lang="en-US" altLang="zh-CN" dirty="0"/>
                  <a:t> et al. </a:t>
                </a:r>
                <a:endParaRPr lang="en-US" dirty="0"/>
              </a:p>
            </p:txBody>
          </p:sp>
        </mc:Choice>
        <mc:Fallback xmlns="">
          <p:sp>
            <p:nvSpPr>
              <p:cNvPr id="2" name="Title 1">
                <a:extLst>
                  <a:ext uri="{FF2B5EF4-FFF2-40B4-BE49-F238E27FC236}">
                    <a16:creationId xmlns:a16="http://schemas.microsoft.com/office/drawing/2014/main" id="{0A5521DA-05F3-B344-9202-96FDC9BAEBB3}"/>
                  </a:ext>
                </a:extLst>
              </p:cNvPr>
              <p:cNvSpPr>
                <a:spLocks noGrp="1" noRot="1" noChangeAspect="1" noMove="1" noResize="1" noEditPoints="1" noAdjustHandles="1" noChangeArrowheads="1" noChangeShapeType="1" noTextEdit="1"/>
              </p:cNvSpPr>
              <p:nvPr>
                <p:ph type="title"/>
              </p:nvPr>
            </p:nvSpPr>
            <p:spPr>
              <a:blipFill>
                <a:blip r:embed="rId2"/>
                <a:stretch>
                  <a:fillRect l="-2623" t="-28889" b="-6000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9EBF1D-0002-3C42-BC49-FF84693F2002}"/>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15663631-C9E0-7244-8C04-F9814AE6713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3425C88-776D-0F40-90B7-3D18921A44BA}"/>
              </a:ext>
            </a:extLst>
          </p:cNvPr>
          <p:cNvSpPr>
            <a:spLocks noGrp="1"/>
          </p:cNvSpPr>
          <p:nvPr>
            <p:ph type="sldNum" sz="quarter" idx="12"/>
          </p:nvPr>
        </p:nvSpPr>
        <p:spPr/>
        <p:txBody>
          <a:bodyPr/>
          <a:lstStyle/>
          <a:p>
            <a:fld id="{69FD5B0C-E13F-4E8A-89B3-C7947FC10B15}" type="slidenum">
              <a:rPr lang="en-SG" smtClean="0"/>
              <a:t>29</a:t>
            </a:fld>
            <a:endParaRPr lang="en-SG"/>
          </a:p>
        </p:txBody>
      </p:sp>
      <mc:AlternateContent xmlns:mc="http://schemas.openxmlformats.org/markup-compatibility/2006" xmlns:a14="http://schemas.microsoft.com/office/drawing/2010/main">
        <mc:Choice Requires="a14">
          <p:sp>
            <p:nvSpPr>
              <p:cNvPr id="7" name="矩形 25">
                <a:extLst>
                  <a:ext uri="{FF2B5EF4-FFF2-40B4-BE49-F238E27FC236}">
                    <a16:creationId xmlns:a16="http://schemas.microsoft.com/office/drawing/2014/main" id="{671BCE15-20EF-2F4F-AEFD-508C18BFFE70}"/>
                  </a:ext>
                </a:extLst>
              </p:cNvPr>
              <p:cNvSpPr/>
              <p:nvPr/>
            </p:nvSpPr>
            <p:spPr>
              <a:xfrm>
                <a:off x="2438400" y="135323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7" name="矩形 25">
                <a:extLst>
                  <a:ext uri="{FF2B5EF4-FFF2-40B4-BE49-F238E27FC236}">
                    <a16:creationId xmlns:a16="http://schemas.microsoft.com/office/drawing/2014/main" id="{671BCE15-20EF-2F4F-AEFD-508C18BFFE70}"/>
                  </a:ext>
                </a:extLst>
              </p:cNvPr>
              <p:cNvSpPr>
                <a:spLocks noRot="1" noChangeAspect="1" noMove="1" noResize="1" noEditPoints="1" noAdjustHandles="1" noChangeArrowheads="1" noChangeShapeType="1" noTextEdit="1"/>
              </p:cNvSpPr>
              <p:nvPr/>
            </p:nvSpPr>
            <p:spPr>
              <a:xfrm>
                <a:off x="2438400" y="1353234"/>
                <a:ext cx="388851" cy="48768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26">
                <a:extLst>
                  <a:ext uri="{FF2B5EF4-FFF2-40B4-BE49-F238E27FC236}">
                    <a16:creationId xmlns:a16="http://schemas.microsoft.com/office/drawing/2014/main" id="{8F19BC4B-294D-8D46-A85A-FD43AA5ABA25}"/>
                  </a:ext>
                </a:extLst>
              </p:cNvPr>
              <p:cNvSpPr/>
              <p:nvPr/>
            </p:nvSpPr>
            <p:spPr>
              <a:xfrm>
                <a:off x="3199077" y="134855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8" name="矩形 26">
                <a:extLst>
                  <a:ext uri="{FF2B5EF4-FFF2-40B4-BE49-F238E27FC236}">
                    <a16:creationId xmlns:a16="http://schemas.microsoft.com/office/drawing/2014/main" id="{8F19BC4B-294D-8D46-A85A-FD43AA5ABA25}"/>
                  </a:ext>
                </a:extLst>
              </p:cNvPr>
              <p:cNvSpPr>
                <a:spLocks noRot="1" noChangeAspect="1" noMove="1" noResize="1" noEditPoints="1" noAdjustHandles="1" noChangeArrowheads="1" noChangeShapeType="1" noTextEdit="1"/>
              </p:cNvSpPr>
              <p:nvPr/>
            </p:nvSpPr>
            <p:spPr>
              <a:xfrm>
                <a:off x="3199077" y="1348554"/>
                <a:ext cx="388851" cy="48768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27">
                <a:extLst>
                  <a:ext uri="{FF2B5EF4-FFF2-40B4-BE49-F238E27FC236}">
                    <a16:creationId xmlns:a16="http://schemas.microsoft.com/office/drawing/2014/main" id="{DC850079-C4B5-3A42-BC26-D3E0A899E564}"/>
                  </a:ext>
                </a:extLst>
              </p:cNvPr>
              <p:cNvSpPr/>
              <p:nvPr/>
            </p:nvSpPr>
            <p:spPr>
              <a:xfrm>
                <a:off x="3962579" y="134855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9" name="矩形 27">
                <a:extLst>
                  <a:ext uri="{FF2B5EF4-FFF2-40B4-BE49-F238E27FC236}">
                    <a16:creationId xmlns:a16="http://schemas.microsoft.com/office/drawing/2014/main" id="{DC850079-C4B5-3A42-BC26-D3E0A899E564}"/>
                  </a:ext>
                </a:extLst>
              </p:cNvPr>
              <p:cNvSpPr>
                <a:spLocks noRot="1" noChangeAspect="1" noMove="1" noResize="1" noEditPoints="1" noAdjustHandles="1" noChangeArrowheads="1" noChangeShapeType="1" noTextEdit="1"/>
              </p:cNvSpPr>
              <p:nvPr/>
            </p:nvSpPr>
            <p:spPr>
              <a:xfrm>
                <a:off x="3962579" y="1348554"/>
                <a:ext cx="388851" cy="48768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28">
                <a:extLst>
                  <a:ext uri="{FF2B5EF4-FFF2-40B4-BE49-F238E27FC236}">
                    <a16:creationId xmlns:a16="http://schemas.microsoft.com/office/drawing/2014/main" id="{DF851105-7E95-2942-9DCB-F41D7BD6754F}"/>
                  </a:ext>
                </a:extLst>
              </p:cNvPr>
              <p:cNvSpPr/>
              <p:nvPr/>
            </p:nvSpPr>
            <p:spPr>
              <a:xfrm>
                <a:off x="6773949" y="1342459"/>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b="0" i="1" smtClean="0">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0" name="矩形 28">
                <a:extLst>
                  <a:ext uri="{FF2B5EF4-FFF2-40B4-BE49-F238E27FC236}">
                    <a16:creationId xmlns:a16="http://schemas.microsoft.com/office/drawing/2014/main" id="{DF851105-7E95-2942-9DCB-F41D7BD6754F}"/>
                  </a:ext>
                </a:extLst>
              </p:cNvPr>
              <p:cNvSpPr>
                <a:spLocks noRot="1" noChangeAspect="1" noMove="1" noResize="1" noEditPoints="1" noAdjustHandles="1" noChangeArrowheads="1" noChangeShapeType="1" noTextEdit="1"/>
              </p:cNvSpPr>
              <p:nvPr/>
            </p:nvSpPr>
            <p:spPr>
              <a:xfrm>
                <a:off x="6773949" y="1342459"/>
                <a:ext cx="388851" cy="487680"/>
              </a:xfrm>
              <a:prstGeom prst="rect">
                <a:avLst/>
              </a:prstGeom>
              <a:blipFill>
                <a:blip r:embed="rId6"/>
                <a:stretch>
                  <a:fillRect/>
                </a:stretch>
              </a:blipFill>
              <a:ln>
                <a:solidFill>
                  <a:schemeClr val="tx1"/>
                </a:solidFill>
              </a:ln>
            </p:spPr>
            <p:txBody>
              <a:bodyPr/>
              <a:lstStyle/>
              <a:p>
                <a:r>
                  <a:rPr lang="en-US">
                    <a:noFill/>
                  </a:rPr>
                  <a:t> </a:t>
                </a:r>
              </a:p>
            </p:txBody>
          </p:sp>
        </mc:Fallback>
      </mc:AlternateContent>
      <p:cxnSp>
        <p:nvCxnSpPr>
          <p:cNvPr id="11" name="直接箭头连接符 29">
            <a:extLst>
              <a:ext uri="{FF2B5EF4-FFF2-40B4-BE49-F238E27FC236}">
                <a16:creationId xmlns:a16="http://schemas.microsoft.com/office/drawing/2014/main" id="{F0210B43-A593-AA47-A615-6E4841E29434}"/>
              </a:ext>
            </a:extLst>
          </p:cNvPr>
          <p:cNvCxnSpPr>
            <a:stCxn id="13" idx="2"/>
            <a:endCxn id="49" idx="0"/>
          </p:cNvCxnSpPr>
          <p:nvPr/>
        </p:nvCxnSpPr>
        <p:spPr>
          <a:xfrm>
            <a:off x="2627813" y="2679114"/>
            <a:ext cx="8572" cy="3349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30">
            <a:extLst>
              <a:ext uri="{FF2B5EF4-FFF2-40B4-BE49-F238E27FC236}">
                <a16:creationId xmlns:a16="http://schemas.microsoft.com/office/drawing/2014/main" id="{52555E5F-F65A-7C46-AF70-E7BFB3D8659B}"/>
              </a:ext>
            </a:extLst>
          </p:cNvPr>
          <p:cNvCxnSpPr>
            <a:stCxn id="14" idx="3"/>
            <a:endCxn id="15" idx="1"/>
          </p:cNvCxnSpPr>
          <p:nvPr/>
        </p:nvCxnSpPr>
        <p:spPr>
          <a:xfrm>
            <a:off x="3582915" y="2430594"/>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42">
                <a:extLst>
                  <a:ext uri="{FF2B5EF4-FFF2-40B4-BE49-F238E27FC236}">
                    <a16:creationId xmlns:a16="http://schemas.microsoft.com/office/drawing/2014/main" id="{BF1E6254-5FD5-CE4E-9AF6-124BF445E4C1}"/>
                  </a:ext>
                </a:extLst>
              </p:cNvPr>
              <p:cNvSpPr/>
              <p:nvPr/>
            </p:nvSpPr>
            <p:spPr>
              <a:xfrm>
                <a:off x="2433387" y="2191434"/>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3" name="矩形 42">
                <a:extLst>
                  <a:ext uri="{FF2B5EF4-FFF2-40B4-BE49-F238E27FC236}">
                    <a16:creationId xmlns:a16="http://schemas.microsoft.com/office/drawing/2014/main" id="{BF1E6254-5FD5-CE4E-9AF6-124BF445E4C1}"/>
                  </a:ext>
                </a:extLst>
              </p:cNvPr>
              <p:cNvSpPr>
                <a:spLocks noRot="1" noChangeAspect="1" noMove="1" noResize="1" noEditPoints="1" noAdjustHandles="1" noChangeArrowheads="1" noChangeShapeType="1" noTextEdit="1"/>
              </p:cNvSpPr>
              <p:nvPr/>
            </p:nvSpPr>
            <p:spPr>
              <a:xfrm>
                <a:off x="2433387" y="2191434"/>
                <a:ext cx="388851" cy="48768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43">
                <a:extLst>
                  <a:ext uri="{FF2B5EF4-FFF2-40B4-BE49-F238E27FC236}">
                    <a16:creationId xmlns:a16="http://schemas.microsoft.com/office/drawing/2014/main" id="{69A5A09E-9FE4-DC47-8DAF-95F982EB6CA2}"/>
                  </a:ext>
                </a:extLst>
              </p:cNvPr>
              <p:cNvSpPr/>
              <p:nvPr/>
            </p:nvSpPr>
            <p:spPr>
              <a:xfrm>
                <a:off x="3194064" y="2186754"/>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4" name="矩形 43">
                <a:extLst>
                  <a:ext uri="{FF2B5EF4-FFF2-40B4-BE49-F238E27FC236}">
                    <a16:creationId xmlns:a16="http://schemas.microsoft.com/office/drawing/2014/main" id="{69A5A09E-9FE4-DC47-8DAF-95F982EB6CA2}"/>
                  </a:ext>
                </a:extLst>
              </p:cNvPr>
              <p:cNvSpPr>
                <a:spLocks noRot="1" noChangeAspect="1" noMove="1" noResize="1" noEditPoints="1" noAdjustHandles="1" noChangeArrowheads="1" noChangeShapeType="1" noTextEdit="1"/>
              </p:cNvSpPr>
              <p:nvPr/>
            </p:nvSpPr>
            <p:spPr>
              <a:xfrm>
                <a:off x="3194064" y="2186754"/>
                <a:ext cx="388851" cy="48768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44">
                <a:extLst>
                  <a:ext uri="{FF2B5EF4-FFF2-40B4-BE49-F238E27FC236}">
                    <a16:creationId xmlns:a16="http://schemas.microsoft.com/office/drawing/2014/main" id="{2771D999-A41D-5D44-95BF-E2E1BAD8F35C}"/>
                  </a:ext>
                </a:extLst>
              </p:cNvPr>
              <p:cNvSpPr/>
              <p:nvPr/>
            </p:nvSpPr>
            <p:spPr>
              <a:xfrm>
                <a:off x="3957566" y="2186754"/>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5" name="矩形 44">
                <a:extLst>
                  <a:ext uri="{FF2B5EF4-FFF2-40B4-BE49-F238E27FC236}">
                    <a16:creationId xmlns:a16="http://schemas.microsoft.com/office/drawing/2014/main" id="{2771D999-A41D-5D44-95BF-E2E1BAD8F35C}"/>
                  </a:ext>
                </a:extLst>
              </p:cNvPr>
              <p:cNvSpPr>
                <a:spLocks noRot="1" noChangeAspect="1" noMove="1" noResize="1" noEditPoints="1" noAdjustHandles="1" noChangeArrowheads="1" noChangeShapeType="1" noTextEdit="1"/>
              </p:cNvSpPr>
              <p:nvPr/>
            </p:nvSpPr>
            <p:spPr>
              <a:xfrm>
                <a:off x="3957566" y="2186754"/>
                <a:ext cx="388851" cy="487680"/>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45">
                <a:extLst>
                  <a:ext uri="{FF2B5EF4-FFF2-40B4-BE49-F238E27FC236}">
                    <a16:creationId xmlns:a16="http://schemas.microsoft.com/office/drawing/2014/main" id="{CCE1D1E9-744A-C146-97E4-D7BFCBBA3501}"/>
                  </a:ext>
                </a:extLst>
              </p:cNvPr>
              <p:cNvSpPr/>
              <p:nvPr/>
            </p:nvSpPr>
            <p:spPr>
              <a:xfrm>
                <a:off x="6768936" y="2180659"/>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6" name="矩形 45">
                <a:extLst>
                  <a:ext uri="{FF2B5EF4-FFF2-40B4-BE49-F238E27FC236}">
                    <a16:creationId xmlns:a16="http://schemas.microsoft.com/office/drawing/2014/main" id="{CCE1D1E9-744A-C146-97E4-D7BFCBBA3501}"/>
                  </a:ext>
                </a:extLst>
              </p:cNvPr>
              <p:cNvSpPr>
                <a:spLocks noRot="1" noChangeAspect="1" noMove="1" noResize="1" noEditPoints="1" noAdjustHandles="1" noChangeArrowheads="1" noChangeShapeType="1" noTextEdit="1"/>
              </p:cNvSpPr>
              <p:nvPr/>
            </p:nvSpPr>
            <p:spPr>
              <a:xfrm>
                <a:off x="6768936" y="2180659"/>
                <a:ext cx="388851" cy="487680"/>
              </a:xfrm>
              <a:prstGeom prst="rect">
                <a:avLst/>
              </a:prstGeom>
              <a:blipFill>
                <a:blip r:embed="rId10"/>
                <a:stretch>
                  <a:fillRect/>
                </a:stretch>
              </a:blipFill>
              <a:ln>
                <a:noFill/>
              </a:ln>
            </p:spPr>
            <p:txBody>
              <a:bodyPr/>
              <a:lstStyle/>
              <a:p>
                <a:r>
                  <a:rPr lang="en-US">
                    <a:noFill/>
                  </a:rPr>
                  <a:t> </a:t>
                </a:r>
              </a:p>
            </p:txBody>
          </p:sp>
        </mc:Fallback>
      </mc:AlternateContent>
      <p:cxnSp>
        <p:nvCxnSpPr>
          <p:cNvPr id="17" name="直接箭头连接符 49">
            <a:extLst>
              <a:ext uri="{FF2B5EF4-FFF2-40B4-BE49-F238E27FC236}">
                <a16:creationId xmlns:a16="http://schemas.microsoft.com/office/drawing/2014/main" id="{1CE8C74C-57CD-3C47-9563-EE86C53AF931}"/>
              </a:ext>
            </a:extLst>
          </p:cNvPr>
          <p:cNvCxnSpPr>
            <a:stCxn id="9" idx="2"/>
            <a:endCxn id="15" idx="0"/>
          </p:cNvCxnSpPr>
          <p:nvPr/>
        </p:nvCxnSpPr>
        <p:spPr>
          <a:xfrm flipH="1">
            <a:off x="4151992" y="183623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4">
            <a:extLst>
              <a:ext uri="{FF2B5EF4-FFF2-40B4-BE49-F238E27FC236}">
                <a16:creationId xmlns:a16="http://schemas.microsoft.com/office/drawing/2014/main" id="{2A6B9EC8-AEF5-2748-A85E-9755BA07445A}"/>
              </a:ext>
            </a:extLst>
          </p:cNvPr>
          <p:cNvCxnSpPr>
            <a:stCxn id="15" idx="3"/>
          </p:cNvCxnSpPr>
          <p:nvPr/>
        </p:nvCxnSpPr>
        <p:spPr>
          <a:xfrm flipV="1">
            <a:off x="4346417" y="2430593"/>
            <a:ext cx="37701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35">
            <a:extLst>
              <a:ext uri="{FF2B5EF4-FFF2-40B4-BE49-F238E27FC236}">
                <a16:creationId xmlns:a16="http://schemas.microsoft.com/office/drawing/2014/main" id="{CBEE067F-E473-CF47-B42B-979D12BCF50B}"/>
              </a:ext>
            </a:extLst>
          </p:cNvPr>
          <p:cNvCxnSpPr>
            <a:stCxn id="13" idx="3"/>
            <a:endCxn id="14" idx="1"/>
          </p:cNvCxnSpPr>
          <p:nvPr/>
        </p:nvCxnSpPr>
        <p:spPr>
          <a:xfrm flipV="1">
            <a:off x="2822238" y="2430594"/>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8">
            <a:extLst>
              <a:ext uri="{FF2B5EF4-FFF2-40B4-BE49-F238E27FC236}">
                <a16:creationId xmlns:a16="http://schemas.microsoft.com/office/drawing/2014/main" id="{F573B02C-6A4E-A044-949A-36F86D1ED55F}"/>
              </a:ext>
            </a:extLst>
          </p:cNvPr>
          <p:cNvCxnSpPr>
            <a:stCxn id="7" idx="2"/>
            <a:endCxn id="13" idx="0"/>
          </p:cNvCxnSpPr>
          <p:nvPr/>
        </p:nvCxnSpPr>
        <p:spPr>
          <a:xfrm flipH="1">
            <a:off x="2627813" y="184091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17">
            <a:extLst>
              <a:ext uri="{FF2B5EF4-FFF2-40B4-BE49-F238E27FC236}">
                <a16:creationId xmlns:a16="http://schemas.microsoft.com/office/drawing/2014/main" id="{E2D5466D-13BA-1743-BA97-92DA4F50148A}"/>
              </a:ext>
            </a:extLst>
          </p:cNvPr>
          <p:cNvSpPr txBox="1"/>
          <p:nvPr/>
        </p:nvSpPr>
        <p:spPr>
          <a:xfrm>
            <a:off x="5401808" y="2250608"/>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2" name="矩形 59">
                <a:extLst>
                  <a:ext uri="{FF2B5EF4-FFF2-40B4-BE49-F238E27FC236}">
                    <a16:creationId xmlns:a16="http://schemas.microsoft.com/office/drawing/2014/main" id="{888928E0-533D-3E4E-A1FD-71F1A39BC094}"/>
                  </a:ext>
                </a:extLst>
              </p:cNvPr>
              <p:cNvSpPr/>
              <p:nvPr/>
            </p:nvSpPr>
            <p:spPr>
              <a:xfrm>
                <a:off x="1633671" y="2191434"/>
                <a:ext cx="388851" cy="48768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22" name="矩形 59">
                <a:extLst>
                  <a:ext uri="{FF2B5EF4-FFF2-40B4-BE49-F238E27FC236}">
                    <a16:creationId xmlns:a16="http://schemas.microsoft.com/office/drawing/2014/main" id="{888928E0-533D-3E4E-A1FD-71F1A39BC094}"/>
                  </a:ext>
                </a:extLst>
              </p:cNvPr>
              <p:cNvSpPr>
                <a:spLocks noRot="1" noChangeAspect="1" noMove="1" noResize="1" noEditPoints="1" noAdjustHandles="1" noChangeArrowheads="1" noChangeShapeType="1" noTextEdit="1"/>
              </p:cNvSpPr>
              <p:nvPr/>
            </p:nvSpPr>
            <p:spPr>
              <a:xfrm>
                <a:off x="1633671" y="2191434"/>
                <a:ext cx="388851" cy="487680"/>
              </a:xfrm>
              <a:prstGeom prst="rect">
                <a:avLst/>
              </a:prstGeom>
              <a:blipFill>
                <a:blip r:embed="rId11"/>
                <a:stretch>
                  <a:fillRect/>
                </a:stretch>
              </a:blipFill>
              <a:ln>
                <a:noFill/>
                <a:prstDash val="sysDot"/>
              </a:ln>
            </p:spPr>
            <p:txBody>
              <a:bodyPr/>
              <a:lstStyle/>
              <a:p>
                <a:r>
                  <a:rPr lang="en-US">
                    <a:noFill/>
                  </a:rPr>
                  <a:t> </a:t>
                </a:r>
              </a:p>
            </p:txBody>
          </p:sp>
        </mc:Fallback>
      </mc:AlternateContent>
      <p:cxnSp>
        <p:nvCxnSpPr>
          <p:cNvPr id="23" name="直接箭头连接符 63">
            <a:extLst>
              <a:ext uri="{FF2B5EF4-FFF2-40B4-BE49-F238E27FC236}">
                <a16:creationId xmlns:a16="http://schemas.microsoft.com/office/drawing/2014/main" id="{7690B53F-B654-204B-9A31-89D1D40B5B32}"/>
              </a:ext>
            </a:extLst>
          </p:cNvPr>
          <p:cNvCxnSpPr>
            <a:stCxn id="22" idx="3"/>
            <a:endCxn id="13" idx="1"/>
          </p:cNvCxnSpPr>
          <p:nvPr/>
        </p:nvCxnSpPr>
        <p:spPr>
          <a:xfrm>
            <a:off x="2022522" y="2435274"/>
            <a:ext cx="4108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17">
            <a:extLst>
              <a:ext uri="{FF2B5EF4-FFF2-40B4-BE49-F238E27FC236}">
                <a16:creationId xmlns:a16="http://schemas.microsoft.com/office/drawing/2014/main" id="{B2283DF9-1C71-0B40-ADD5-F29F812DE18C}"/>
              </a:ext>
            </a:extLst>
          </p:cNvPr>
          <p:cNvSpPr txBox="1"/>
          <p:nvPr/>
        </p:nvSpPr>
        <p:spPr>
          <a:xfrm>
            <a:off x="5401808" y="1526370"/>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5" name="矩形 25">
                <a:extLst>
                  <a:ext uri="{FF2B5EF4-FFF2-40B4-BE49-F238E27FC236}">
                    <a16:creationId xmlns:a16="http://schemas.microsoft.com/office/drawing/2014/main" id="{8458AE45-82E4-A842-8677-91B97D3F7A2F}"/>
                  </a:ext>
                </a:extLst>
              </p:cNvPr>
              <p:cNvSpPr/>
              <p:nvPr/>
            </p:nvSpPr>
            <p:spPr>
              <a:xfrm>
                <a:off x="2435748" y="464586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25" name="矩形 25">
                <a:extLst>
                  <a:ext uri="{FF2B5EF4-FFF2-40B4-BE49-F238E27FC236}">
                    <a16:creationId xmlns:a16="http://schemas.microsoft.com/office/drawing/2014/main" id="{8458AE45-82E4-A842-8677-91B97D3F7A2F}"/>
                  </a:ext>
                </a:extLst>
              </p:cNvPr>
              <p:cNvSpPr>
                <a:spLocks noRot="1" noChangeAspect="1" noMove="1" noResize="1" noEditPoints="1" noAdjustHandles="1" noChangeArrowheads="1" noChangeShapeType="1" noTextEdit="1"/>
              </p:cNvSpPr>
              <p:nvPr/>
            </p:nvSpPr>
            <p:spPr>
              <a:xfrm>
                <a:off x="2435748" y="4645865"/>
                <a:ext cx="388851" cy="48768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矩形 26">
                <a:extLst>
                  <a:ext uri="{FF2B5EF4-FFF2-40B4-BE49-F238E27FC236}">
                    <a16:creationId xmlns:a16="http://schemas.microsoft.com/office/drawing/2014/main" id="{5EC0E942-77F1-E24C-B9FB-D0E8E8AAE5D6}"/>
                  </a:ext>
                </a:extLst>
              </p:cNvPr>
              <p:cNvSpPr/>
              <p:nvPr/>
            </p:nvSpPr>
            <p:spPr>
              <a:xfrm>
                <a:off x="3196425" y="464118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6" name="矩形 26">
                <a:extLst>
                  <a:ext uri="{FF2B5EF4-FFF2-40B4-BE49-F238E27FC236}">
                    <a16:creationId xmlns:a16="http://schemas.microsoft.com/office/drawing/2014/main" id="{5EC0E942-77F1-E24C-B9FB-D0E8E8AAE5D6}"/>
                  </a:ext>
                </a:extLst>
              </p:cNvPr>
              <p:cNvSpPr>
                <a:spLocks noRot="1" noChangeAspect="1" noMove="1" noResize="1" noEditPoints="1" noAdjustHandles="1" noChangeArrowheads="1" noChangeShapeType="1" noTextEdit="1"/>
              </p:cNvSpPr>
              <p:nvPr/>
            </p:nvSpPr>
            <p:spPr>
              <a:xfrm>
                <a:off x="3196425" y="4641185"/>
                <a:ext cx="388851" cy="487680"/>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27">
                <a:extLst>
                  <a:ext uri="{FF2B5EF4-FFF2-40B4-BE49-F238E27FC236}">
                    <a16:creationId xmlns:a16="http://schemas.microsoft.com/office/drawing/2014/main" id="{0AD63959-607C-F548-AFA5-F77244BA54D1}"/>
                  </a:ext>
                </a:extLst>
              </p:cNvPr>
              <p:cNvSpPr/>
              <p:nvPr/>
            </p:nvSpPr>
            <p:spPr>
              <a:xfrm>
                <a:off x="3959927" y="464118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7" name="矩形 27">
                <a:extLst>
                  <a:ext uri="{FF2B5EF4-FFF2-40B4-BE49-F238E27FC236}">
                    <a16:creationId xmlns:a16="http://schemas.microsoft.com/office/drawing/2014/main" id="{0AD63959-607C-F548-AFA5-F77244BA54D1}"/>
                  </a:ext>
                </a:extLst>
              </p:cNvPr>
              <p:cNvSpPr>
                <a:spLocks noRot="1" noChangeAspect="1" noMove="1" noResize="1" noEditPoints="1" noAdjustHandles="1" noChangeArrowheads="1" noChangeShapeType="1" noTextEdit="1"/>
              </p:cNvSpPr>
              <p:nvPr/>
            </p:nvSpPr>
            <p:spPr>
              <a:xfrm>
                <a:off x="3959927" y="4641185"/>
                <a:ext cx="388851" cy="487680"/>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28">
                <a:extLst>
                  <a:ext uri="{FF2B5EF4-FFF2-40B4-BE49-F238E27FC236}">
                    <a16:creationId xmlns:a16="http://schemas.microsoft.com/office/drawing/2014/main" id="{22C8AC1A-9317-BB49-866F-3C6A23FF33C7}"/>
                  </a:ext>
                </a:extLst>
              </p:cNvPr>
              <p:cNvSpPr/>
              <p:nvPr/>
            </p:nvSpPr>
            <p:spPr>
              <a:xfrm>
                <a:off x="6771297" y="4635090"/>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8" name="矩形 28">
                <a:extLst>
                  <a:ext uri="{FF2B5EF4-FFF2-40B4-BE49-F238E27FC236}">
                    <a16:creationId xmlns:a16="http://schemas.microsoft.com/office/drawing/2014/main" id="{22C8AC1A-9317-BB49-866F-3C6A23FF33C7}"/>
                  </a:ext>
                </a:extLst>
              </p:cNvPr>
              <p:cNvSpPr>
                <a:spLocks noRot="1" noChangeAspect="1" noMove="1" noResize="1" noEditPoints="1" noAdjustHandles="1" noChangeArrowheads="1" noChangeShapeType="1" noTextEdit="1"/>
              </p:cNvSpPr>
              <p:nvPr/>
            </p:nvSpPr>
            <p:spPr>
              <a:xfrm>
                <a:off x="6771297" y="4635090"/>
                <a:ext cx="388851" cy="487680"/>
              </a:xfrm>
              <a:prstGeom prst="rect">
                <a:avLst/>
              </a:prstGeom>
              <a:blipFill>
                <a:blip r:embed="rId15"/>
                <a:stretch>
                  <a:fillRect/>
                </a:stretch>
              </a:blipFill>
              <a:ln>
                <a:noFill/>
              </a:ln>
            </p:spPr>
            <p:txBody>
              <a:bodyPr/>
              <a:lstStyle/>
              <a:p>
                <a:r>
                  <a:rPr lang="en-US">
                    <a:noFill/>
                  </a:rPr>
                  <a:t> </a:t>
                </a:r>
              </a:p>
            </p:txBody>
          </p:sp>
        </mc:Fallback>
      </mc:AlternateContent>
      <p:cxnSp>
        <p:nvCxnSpPr>
          <p:cNvPr id="29" name="直接箭头连接符 29">
            <a:extLst>
              <a:ext uri="{FF2B5EF4-FFF2-40B4-BE49-F238E27FC236}">
                <a16:creationId xmlns:a16="http://schemas.microsoft.com/office/drawing/2014/main" id="{819EEBA8-D9E2-6D48-B8AF-A444877BD690}"/>
              </a:ext>
            </a:extLst>
          </p:cNvPr>
          <p:cNvCxnSpPr>
            <a:stCxn id="25" idx="3"/>
            <a:endCxn id="26" idx="1"/>
          </p:cNvCxnSpPr>
          <p:nvPr/>
        </p:nvCxnSpPr>
        <p:spPr>
          <a:xfrm flipV="1">
            <a:off x="2824599" y="4885025"/>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0">
            <a:extLst>
              <a:ext uri="{FF2B5EF4-FFF2-40B4-BE49-F238E27FC236}">
                <a16:creationId xmlns:a16="http://schemas.microsoft.com/office/drawing/2014/main" id="{41F01F7D-C77F-B241-B6D7-1F4A2E5F8DA3}"/>
              </a:ext>
            </a:extLst>
          </p:cNvPr>
          <p:cNvCxnSpPr>
            <a:stCxn id="26" idx="3"/>
            <a:endCxn id="27" idx="1"/>
          </p:cNvCxnSpPr>
          <p:nvPr/>
        </p:nvCxnSpPr>
        <p:spPr>
          <a:xfrm>
            <a:off x="3585276" y="4885025"/>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2">
            <a:extLst>
              <a:ext uri="{FF2B5EF4-FFF2-40B4-BE49-F238E27FC236}">
                <a16:creationId xmlns:a16="http://schemas.microsoft.com/office/drawing/2014/main" id="{C472ADD8-9FD7-984F-A3C0-B84ED7A26F4E}"/>
              </a:ext>
            </a:extLst>
          </p:cNvPr>
          <p:cNvCxnSpPr/>
          <p:nvPr/>
        </p:nvCxnSpPr>
        <p:spPr>
          <a:xfrm>
            <a:off x="4348778" y="4895801"/>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3">
            <a:extLst>
              <a:ext uri="{FF2B5EF4-FFF2-40B4-BE49-F238E27FC236}">
                <a16:creationId xmlns:a16="http://schemas.microsoft.com/office/drawing/2014/main" id="{BFC6484D-1516-CF48-8B1A-373541CAAE4A}"/>
              </a:ext>
            </a:extLst>
          </p:cNvPr>
          <p:cNvCxnSpPr/>
          <p:nvPr/>
        </p:nvCxnSpPr>
        <p:spPr>
          <a:xfrm>
            <a:off x="6396646" y="4895801"/>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42">
                <a:extLst>
                  <a:ext uri="{FF2B5EF4-FFF2-40B4-BE49-F238E27FC236}">
                    <a16:creationId xmlns:a16="http://schemas.microsoft.com/office/drawing/2014/main" id="{BAE1F737-E61A-3B47-9F20-8A2B53D8C83B}"/>
                  </a:ext>
                </a:extLst>
              </p:cNvPr>
              <p:cNvSpPr/>
              <p:nvPr/>
            </p:nvSpPr>
            <p:spPr>
              <a:xfrm>
                <a:off x="2430735" y="548406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3" name="矩形 42">
                <a:extLst>
                  <a:ext uri="{FF2B5EF4-FFF2-40B4-BE49-F238E27FC236}">
                    <a16:creationId xmlns:a16="http://schemas.microsoft.com/office/drawing/2014/main" id="{BAE1F737-E61A-3B47-9F20-8A2B53D8C83B}"/>
                  </a:ext>
                </a:extLst>
              </p:cNvPr>
              <p:cNvSpPr>
                <a:spLocks noRot="1" noChangeAspect="1" noMove="1" noResize="1" noEditPoints="1" noAdjustHandles="1" noChangeArrowheads="1" noChangeShapeType="1" noTextEdit="1"/>
              </p:cNvSpPr>
              <p:nvPr/>
            </p:nvSpPr>
            <p:spPr>
              <a:xfrm>
                <a:off x="2430735" y="5484065"/>
                <a:ext cx="388851" cy="487680"/>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43">
                <a:extLst>
                  <a:ext uri="{FF2B5EF4-FFF2-40B4-BE49-F238E27FC236}">
                    <a16:creationId xmlns:a16="http://schemas.microsoft.com/office/drawing/2014/main" id="{6630B7AF-4D58-DB4F-A4FA-DDB42633334A}"/>
                  </a:ext>
                </a:extLst>
              </p:cNvPr>
              <p:cNvSpPr/>
              <p:nvPr/>
            </p:nvSpPr>
            <p:spPr>
              <a:xfrm>
                <a:off x="3191412" y="547938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4" name="矩形 43">
                <a:extLst>
                  <a:ext uri="{FF2B5EF4-FFF2-40B4-BE49-F238E27FC236}">
                    <a16:creationId xmlns:a16="http://schemas.microsoft.com/office/drawing/2014/main" id="{6630B7AF-4D58-DB4F-A4FA-DDB42633334A}"/>
                  </a:ext>
                </a:extLst>
              </p:cNvPr>
              <p:cNvSpPr>
                <a:spLocks noRot="1" noChangeAspect="1" noMove="1" noResize="1" noEditPoints="1" noAdjustHandles="1" noChangeArrowheads="1" noChangeShapeType="1" noTextEdit="1"/>
              </p:cNvSpPr>
              <p:nvPr/>
            </p:nvSpPr>
            <p:spPr>
              <a:xfrm>
                <a:off x="3191412" y="5479385"/>
                <a:ext cx="388851" cy="487680"/>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矩形 44">
                <a:extLst>
                  <a:ext uri="{FF2B5EF4-FFF2-40B4-BE49-F238E27FC236}">
                    <a16:creationId xmlns:a16="http://schemas.microsoft.com/office/drawing/2014/main" id="{9FD75248-DB33-D641-9CD4-CE6418E8FF87}"/>
                  </a:ext>
                </a:extLst>
              </p:cNvPr>
              <p:cNvSpPr/>
              <p:nvPr/>
            </p:nvSpPr>
            <p:spPr>
              <a:xfrm>
                <a:off x="3954914" y="547938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5" name="矩形 44">
                <a:extLst>
                  <a:ext uri="{FF2B5EF4-FFF2-40B4-BE49-F238E27FC236}">
                    <a16:creationId xmlns:a16="http://schemas.microsoft.com/office/drawing/2014/main" id="{9FD75248-DB33-D641-9CD4-CE6418E8FF87}"/>
                  </a:ext>
                </a:extLst>
              </p:cNvPr>
              <p:cNvSpPr>
                <a:spLocks noRot="1" noChangeAspect="1" noMove="1" noResize="1" noEditPoints="1" noAdjustHandles="1" noChangeArrowheads="1" noChangeShapeType="1" noTextEdit="1"/>
              </p:cNvSpPr>
              <p:nvPr/>
            </p:nvSpPr>
            <p:spPr>
              <a:xfrm>
                <a:off x="3954914" y="5479385"/>
                <a:ext cx="388851" cy="487680"/>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45">
                <a:extLst>
                  <a:ext uri="{FF2B5EF4-FFF2-40B4-BE49-F238E27FC236}">
                    <a16:creationId xmlns:a16="http://schemas.microsoft.com/office/drawing/2014/main" id="{E74ABBB7-68FB-9745-BB32-FE674E35123C}"/>
                  </a:ext>
                </a:extLst>
              </p:cNvPr>
              <p:cNvSpPr/>
              <p:nvPr/>
            </p:nvSpPr>
            <p:spPr>
              <a:xfrm>
                <a:off x="6766284" y="5473290"/>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6" name="矩形 45">
                <a:extLst>
                  <a:ext uri="{FF2B5EF4-FFF2-40B4-BE49-F238E27FC236}">
                    <a16:creationId xmlns:a16="http://schemas.microsoft.com/office/drawing/2014/main" id="{E74ABBB7-68FB-9745-BB32-FE674E35123C}"/>
                  </a:ext>
                </a:extLst>
              </p:cNvPr>
              <p:cNvSpPr>
                <a:spLocks noRot="1" noChangeAspect="1" noMove="1" noResize="1" noEditPoints="1" noAdjustHandles="1" noChangeArrowheads="1" noChangeShapeType="1" noTextEdit="1"/>
              </p:cNvSpPr>
              <p:nvPr/>
            </p:nvSpPr>
            <p:spPr>
              <a:xfrm>
                <a:off x="6766284" y="5473290"/>
                <a:ext cx="388851" cy="487680"/>
              </a:xfrm>
              <a:prstGeom prst="rect">
                <a:avLst/>
              </a:prstGeom>
              <a:blipFill>
                <a:blip r:embed="rId19"/>
                <a:stretch>
                  <a:fillRect/>
                </a:stretch>
              </a:blipFill>
              <a:ln>
                <a:solidFill>
                  <a:schemeClr val="tx1"/>
                </a:solidFill>
              </a:ln>
            </p:spPr>
            <p:txBody>
              <a:bodyPr/>
              <a:lstStyle/>
              <a:p>
                <a:r>
                  <a:rPr lang="en-US">
                    <a:noFill/>
                  </a:rPr>
                  <a:t> </a:t>
                </a:r>
              </a:p>
            </p:txBody>
          </p:sp>
        </mc:Fallback>
      </mc:AlternateContent>
      <p:cxnSp>
        <p:nvCxnSpPr>
          <p:cNvPr id="37" name="直接箭头连接符 49">
            <a:extLst>
              <a:ext uri="{FF2B5EF4-FFF2-40B4-BE49-F238E27FC236}">
                <a16:creationId xmlns:a16="http://schemas.microsoft.com/office/drawing/2014/main" id="{CB14B615-2D39-9246-893A-4265DC540069}"/>
              </a:ext>
            </a:extLst>
          </p:cNvPr>
          <p:cNvCxnSpPr>
            <a:stCxn id="35" idx="0"/>
            <a:endCxn id="27" idx="2"/>
          </p:cNvCxnSpPr>
          <p:nvPr/>
        </p:nvCxnSpPr>
        <p:spPr>
          <a:xfrm flipV="1">
            <a:off x="4149340" y="512886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4">
            <a:extLst>
              <a:ext uri="{FF2B5EF4-FFF2-40B4-BE49-F238E27FC236}">
                <a16:creationId xmlns:a16="http://schemas.microsoft.com/office/drawing/2014/main" id="{617A4389-9EB5-3A49-ACD2-CCEC0AF3611E}"/>
              </a:ext>
            </a:extLst>
          </p:cNvPr>
          <p:cNvCxnSpPr>
            <a:stCxn id="36" idx="0"/>
            <a:endCxn id="28" idx="2"/>
          </p:cNvCxnSpPr>
          <p:nvPr/>
        </p:nvCxnSpPr>
        <p:spPr>
          <a:xfrm flipV="1">
            <a:off x="6960710" y="5122770"/>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5">
            <a:extLst>
              <a:ext uri="{FF2B5EF4-FFF2-40B4-BE49-F238E27FC236}">
                <a16:creationId xmlns:a16="http://schemas.microsoft.com/office/drawing/2014/main" id="{B4D41D55-7862-F547-924A-26ADDA174FC5}"/>
              </a:ext>
            </a:extLst>
          </p:cNvPr>
          <p:cNvCxnSpPr>
            <a:stCxn id="34" idx="0"/>
            <a:endCxn id="26" idx="2"/>
          </p:cNvCxnSpPr>
          <p:nvPr/>
        </p:nvCxnSpPr>
        <p:spPr>
          <a:xfrm flipV="1">
            <a:off x="3385838" y="512886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8">
            <a:extLst>
              <a:ext uri="{FF2B5EF4-FFF2-40B4-BE49-F238E27FC236}">
                <a16:creationId xmlns:a16="http://schemas.microsoft.com/office/drawing/2014/main" id="{E9375753-312C-344A-A021-50C1A9DEF0EB}"/>
              </a:ext>
            </a:extLst>
          </p:cNvPr>
          <p:cNvCxnSpPr>
            <a:stCxn id="33" idx="0"/>
            <a:endCxn id="25" idx="2"/>
          </p:cNvCxnSpPr>
          <p:nvPr/>
        </p:nvCxnSpPr>
        <p:spPr>
          <a:xfrm flipV="1">
            <a:off x="2625161" y="513354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17">
            <a:extLst>
              <a:ext uri="{FF2B5EF4-FFF2-40B4-BE49-F238E27FC236}">
                <a16:creationId xmlns:a16="http://schemas.microsoft.com/office/drawing/2014/main" id="{C1765825-813F-AB48-A4DF-E1BF4E1E242C}"/>
              </a:ext>
            </a:extLst>
          </p:cNvPr>
          <p:cNvSpPr txBox="1"/>
          <p:nvPr/>
        </p:nvSpPr>
        <p:spPr>
          <a:xfrm>
            <a:off x="5399156" y="5543239"/>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42" name="矩形 59">
                <a:extLst>
                  <a:ext uri="{FF2B5EF4-FFF2-40B4-BE49-F238E27FC236}">
                    <a16:creationId xmlns:a16="http://schemas.microsoft.com/office/drawing/2014/main" id="{B5052AF6-5CA3-F14A-9CF5-BBD830FCA73E}"/>
                  </a:ext>
                </a:extLst>
              </p:cNvPr>
              <p:cNvSpPr/>
              <p:nvPr/>
            </p:nvSpPr>
            <p:spPr>
              <a:xfrm>
                <a:off x="1634477" y="4651961"/>
                <a:ext cx="388851" cy="487680"/>
              </a:xfrm>
              <a:prstGeom prst="rect">
                <a:avLst/>
              </a:prstGeom>
              <a:solidFill>
                <a:srgbClr val="00B0F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42" name="矩形 59">
                <a:extLst>
                  <a:ext uri="{FF2B5EF4-FFF2-40B4-BE49-F238E27FC236}">
                    <a16:creationId xmlns:a16="http://schemas.microsoft.com/office/drawing/2014/main" id="{B5052AF6-5CA3-F14A-9CF5-BBD830FCA73E}"/>
                  </a:ext>
                </a:extLst>
              </p:cNvPr>
              <p:cNvSpPr>
                <a:spLocks noRot="1" noChangeAspect="1" noMove="1" noResize="1" noEditPoints="1" noAdjustHandles="1" noChangeArrowheads="1" noChangeShapeType="1" noTextEdit="1"/>
              </p:cNvSpPr>
              <p:nvPr/>
            </p:nvSpPr>
            <p:spPr>
              <a:xfrm>
                <a:off x="1634477" y="4651961"/>
                <a:ext cx="388851" cy="487680"/>
              </a:xfrm>
              <a:prstGeom prst="rect">
                <a:avLst/>
              </a:prstGeom>
              <a:blipFill>
                <a:blip r:embed="rId20"/>
                <a:stretch>
                  <a:fillRect/>
                </a:stretch>
              </a:blipFill>
              <a:ln>
                <a:noFill/>
                <a:prstDash val="sysDot"/>
              </a:ln>
            </p:spPr>
            <p:txBody>
              <a:bodyPr/>
              <a:lstStyle/>
              <a:p>
                <a:r>
                  <a:rPr lang="en-US">
                    <a:noFill/>
                  </a:rPr>
                  <a:t> </a:t>
                </a:r>
              </a:p>
            </p:txBody>
          </p:sp>
        </mc:Fallback>
      </mc:AlternateContent>
      <p:cxnSp>
        <p:nvCxnSpPr>
          <p:cNvPr id="43" name="直接箭头连接符 63">
            <a:extLst>
              <a:ext uri="{FF2B5EF4-FFF2-40B4-BE49-F238E27FC236}">
                <a16:creationId xmlns:a16="http://schemas.microsoft.com/office/drawing/2014/main" id="{A391ECB0-D908-384D-B9ED-2946A942529B}"/>
              </a:ext>
            </a:extLst>
          </p:cNvPr>
          <p:cNvCxnSpPr>
            <a:stCxn id="42" idx="3"/>
            <a:endCxn id="25" idx="1"/>
          </p:cNvCxnSpPr>
          <p:nvPr/>
        </p:nvCxnSpPr>
        <p:spPr>
          <a:xfrm flipV="1">
            <a:off x="2023328" y="4889705"/>
            <a:ext cx="412420" cy="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40FBFF0-4542-F646-8159-A0CE98DF644A}"/>
              </a:ext>
            </a:extLst>
          </p:cNvPr>
          <p:cNvSpPr txBox="1"/>
          <p:nvPr/>
        </p:nvSpPr>
        <p:spPr>
          <a:xfrm>
            <a:off x="2311501" y="6005369"/>
            <a:ext cx="624382" cy="461665"/>
          </a:xfrm>
          <a:prstGeom prst="rect">
            <a:avLst/>
          </a:prstGeom>
          <a:noFill/>
        </p:spPr>
        <p:txBody>
          <a:bodyPr wrap="square" rtlCol="0">
            <a:spAutoFit/>
          </a:bodyPr>
          <a:lstStyle/>
          <a:p>
            <a:pPr algn="ctr"/>
            <a:r>
              <a:rPr lang="en-SG" sz="2400" dirty="0"/>
              <a:t>an</a:t>
            </a:r>
          </a:p>
        </p:txBody>
      </p:sp>
      <p:sp>
        <p:nvSpPr>
          <p:cNvPr id="45" name="TextBox 44">
            <a:extLst>
              <a:ext uri="{FF2B5EF4-FFF2-40B4-BE49-F238E27FC236}">
                <a16:creationId xmlns:a16="http://schemas.microsoft.com/office/drawing/2014/main" id="{A299AEF2-5A10-5A4A-9066-8D79A63A09BD}"/>
              </a:ext>
            </a:extLst>
          </p:cNvPr>
          <p:cNvSpPr txBox="1"/>
          <p:nvPr/>
        </p:nvSpPr>
        <p:spPr>
          <a:xfrm>
            <a:off x="2819586" y="6005369"/>
            <a:ext cx="1135327" cy="461665"/>
          </a:xfrm>
          <a:prstGeom prst="rect">
            <a:avLst/>
          </a:prstGeom>
          <a:noFill/>
        </p:spPr>
        <p:txBody>
          <a:bodyPr wrap="square" rtlCol="0">
            <a:spAutoFit/>
          </a:bodyPr>
          <a:lstStyle/>
          <a:p>
            <a:pPr algn="ctr"/>
            <a:r>
              <a:rPr lang="en-SG" sz="2400" dirty="0"/>
              <a:t>animal</a:t>
            </a:r>
          </a:p>
        </p:txBody>
      </p:sp>
      <p:sp>
        <p:nvSpPr>
          <p:cNvPr id="46" name="TextBox 45">
            <a:extLst>
              <a:ext uri="{FF2B5EF4-FFF2-40B4-BE49-F238E27FC236}">
                <a16:creationId xmlns:a16="http://schemas.microsoft.com/office/drawing/2014/main" id="{230222EF-527D-E54E-AEA1-176666B91EFA}"/>
              </a:ext>
            </a:extLst>
          </p:cNvPr>
          <p:cNvSpPr txBox="1"/>
          <p:nvPr/>
        </p:nvSpPr>
        <p:spPr>
          <a:xfrm>
            <a:off x="3625349" y="6011466"/>
            <a:ext cx="1324999" cy="461665"/>
          </a:xfrm>
          <a:prstGeom prst="rect">
            <a:avLst/>
          </a:prstGeom>
          <a:noFill/>
        </p:spPr>
        <p:txBody>
          <a:bodyPr wrap="square" rtlCol="0">
            <a:spAutoFit/>
          </a:bodyPr>
          <a:lstStyle/>
          <a:p>
            <a:pPr algn="ctr"/>
            <a:r>
              <a:rPr lang="en-SG" sz="2400" dirty="0"/>
              <a:t>is</a:t>
            </a:r>
          </a:p>
        </p:txBody>
      </p:sp>
      <p:sp>
        <p:nvSpPr>
          <p:cNvPr id="47" name="TextBox 46">
            <a:extLst>
              <a:ext uri="{FF2B5EF4-FFF2-40B4-BE49-F238E27FC236}">
                <a16:creationId xmlns:a16="http://schemas.microsoft.com/office/drawing/2014/main" id="{4FA91847-F227-594F-8B61-839C3117B47D}"/>
              </a:ext>
            </a:extLst>
          </p:cNvPr>
          <p:cNvSpPr txBox="1"/>
          <p:nvPr/>
        </p:nvSpPr>
        <p:spPr>
          <a:xfrm>
            <a:off x="6505926" y="6015335"/>
            <a:ext cx="909565" cy="461665"/>
          </a:xfrm>
          <a:prstGeom prst="rect">
            <a:avLst/>
          </a:prstGeom>
          <a:noFill/>
        </p:spPr>
        <p:txBody>
          <a:bodyPr wrap="square" rtlCol="0">
            <a:spAutoFit/>
          </a:bodyPr>
          <a:lstStyle/>
          <a:p>
            <a:pPr algn="ctr"/>
            <a:r>
              <a:rPr lang="en-SG" sz="2400" dirty="0"/>
              <a:t>toy</a:t>
            </a:r>
          </a:p>
        </p:txBody>
      </p:sp>
      <p:sp>
        <p:nvSpPr>
          <p:cNvPr id="48" name="文本框 17">
            <a:extLst>
              <a:ext uri="{FF2B5EF4-FFF2-40B4-BE49-F238E27FC236}">
                <a16:creationId xmlns:a16="http://schemas.microsoft.com/office/drawing/2014/main" id="{F166D982-6720-BA44-8FD7-C971C6B47C5D}"/>
              </a:ext>
            </a:extLst>
          </p:cNvPr>
          <p:cNvSpPr txBox="1"/>
          <p:nvPr/>
        </p:nvSpPr>
        <p:spPr>
          <a:xfrm>
            <a:off x="5399156" y="4819001"/>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49" name="矩形 35">
                <a:extLst>
                  <a:ext uri="{FF2B5EF4-FFF2-40B4-BE49-F238E27FC236}">
                    <a16:creationId xmlns:a16="http://schemas.microsoft.com/office/drawing/2014/main" id="{D50A396B-9B8E-5245-BD51-A2FD63E7A606}"/>
                  </a:ext>
                </a:extLst>
              </p:cNvPr>
              <p:cNvSpPr/>
              <p:nvPr/>
            </p:nvSpPr>
            <p:spPr>
              <a:xfrm>
                <a:off x="2441959" y="3014054"/>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i="1">
                              <a:ln>
                                <a:solidFill>
                                  <a:schemeClr val="tx1"/>
                                </a:solidFill>
                              </a:ln>
                              <a:solidFill>
                                <a:schemeClr val="tx1"/>
                              </a:solidFill>
                              <a:latin typeface="Cambria Math" panose="02040503050406030204" pitchFamily="18" charset="0"/>
                            </a:rPr>
                            <m:t>1</m:t>
                          </m:r>
                        </m:sub>
                      </m:sSub>
                    </m:oMath>
                  </m:oMathPara>
                </a14:m>
                <a:endParaRPr lang="zh-CN" altLang="en-US" sz="1000" dirty="0">
                  <a:ln>
                    <a:solidFill>
                      <a:schemeClr val="tx1"/>
                    </a:solidFill>
                  </a:ln>
                  <a:solidFill>
                    <a:schemeClr val="tx1"/>
                  </a:solidFill>
                </a:endParaRPr>
              </a:p>
            </p:txBody>
          </p:sp>
        </mc:Choice>
        <mc:Fallback xmlns="">
          <p:sp>
            <p:nvSpPr>
              <p:cNvPr id="49" name="矩形 35">
                <a:extLst>
                  <a:ext uri="{FF2B5EF4-FFF2-40B4-BE49-F238E27FC236}">
                    <a16:creationId xmlns:a16="http://schemas.microsoft.com/office/drawing/2014/main" id="{D50A396B-9B8E-5245-BD51-A2FD63E7A606}"/>
                  </a:ext>
                </a:extLst>
              </p:cNvPr>
              <p:cNvSpPr>
                <a:spLocks noRot="1" noChangeAspect="1" noMove="1" noResize="1" noEditPoints="1" noAdjustHandles="1" noChangeArrowheads="1" noChangeShapeType="1" noTextEdit="1"/>
              </p:cNvSpPr>
              <p:nvPr/>
            </p:nvSpPr>
            <p:spPr>
              <a:xfrm>
                <a:off x="2441959" y="3014054"/>
                <a:ext cx="388851" cy="487680"/>
              </a:xfrm>
              <a:prstGeom prst="rect">
                <a:avLst/>
              </a:prstGeom>
              <a:blipFill>
                <a:blip r:embed="rId21"/>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矩形 36">
                <a:extLst>
                  <a:ext uri="{FF2B5EF4-FFF2-40B4-BE49-F238E27FC236}">
                    <a16:creationId xmlns:a16="http://schemas.microsoft.com/office/drawing/2014/main" id="{B9FC36E6-5D1B-E948-BCC5-A8FBB29FB124}"/>
                  </a:ext>
                </a:extLst>
              </p:cNvPr>
              <p:cNvSpPr/>
              <p:nvPr/>
            </p:nvSpPr>
            <p:spPr>
              <a:xfrm>
                <a:off x="3202636" y="3009374"/>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b="0" i="1" smtClean="0">
                              <a:ln>
                                <a:solidFill>
                                  <a:schemeClr val="tx1"/>
                                </a:solidFill>
                              </a:ln>
                              <a:solidFill>
                                <a:schemeClr val="tx1"/>
                              </a:solidFill>
                              <a:latin typeface="Cambria Math" panose="02040503050406030204" pitchFamily="18" charset="0"/>
                            </a:rPr>
                            <m:t>2</m:t>
                          </m:r>
                        </m:sub>
                      </m:sSub>
                    </m:oMath>
                  </m:oMathPara>
                </a14:m>
                <a:endParaRPr lang="zh-CN" altLang="en-US" sz="1000" dirty="0">
                  <a:ln>
                    <a:solidFill>
                      <a:schemeClr val="tx1"/>
                    </a:solidFill>
                  </a:ln>
                  <a:solidFill>
                    <a:schemeClr val="tx1"/>
                  </a:solidFill>
                </a:endParaRPr>
              </a:p>
            </p:txBody>
          </p:sp>
        </mc:Choice>
        <mc:Fallback xmlns="">
          <p:sp>
            <p:nvSpPr>
              <p:cNvPr id="50" name="矩形 36">
                <a:extLst>
                  <a:ext uri="{FF2B5EF4-FFF2-40B4-BE49-F238E27FC236}">
                    <a16:creationId xmlns:a16="http://schemas.microsoft.com/office/drawing/2014/main" id="{B9FC36E6-5D1B-E948-BCC5-A8FBB29FB124}"/>
                  </a:ext>
                </a:extLst>
              </p:cNvPr>
              <p:cNvSpPr>
                <a:spLocks noRot="1" noChangeAspect="1" noMove="1" noResize="1" noEditPoints="1" noAdjustHandles="1" noChangeArrowheads="1" noChangeShapeType="1" noTextEdit="1"/>
              </p:cNvSpPr>
              <p:nvPr/>
            </p:nvSpPr>
            <p:spPr>
              <a:xfrm>
                <a:off x="3202636" y="3009374"/>
                <a:ext cx="388851" cy="487680"/>
              </a:xfrm>
              <a:prstGeom prst="rect">
                <a:avLst/>
              </a:prstGeom>
              <a:blipFill>
                <a:blip r:embed="rId22"/>
                <a:stretch>
                  <a:fillRect/>
                </a:stretch>
              </a:blipFill>
              <a:ln w="38100">
                <a:noFill/>
              </a:ln>
            </p:spPr>
            <p:txBody>
              <a:bodyPr/>
              <a:lstStyle/>
              <a:p>
                <a:r>
                  <a:rPr lang="en-US">
                    <a:noFill/>
                  </a:rPr>
                  <a:t> </a:t>
                </a:r>
              </a:p>
            </p:txBody>
          </p:sp>
        </mc:Fallback>
      </mc:AlternateContent>
      <p:cxnSp>
        <p:nvCxnSpPr>
          <p:cNvPr id="51" name="直接箭头连接符 29">
            <a:extLst>
              <a:ext uri="{FF2B5EF4-FFF2-40B4-BE49-F238E27FC236}">
                <a16:creationId xmlns:a16="http://schemas.microsoft.com/office/drawing/2014/main" id="{1D5714FD-3F6E-CC41-899E-4418CF3EFA76}"/>
              </a:ext>
            </a:extLst>
          </p:cNvPr>
          <p:cNvCxnSpPr>
            <a:stCxn id="14" idx="2"/>
            <a:endCxn id="49" idx="0"/>
          </p:cNvCxnSpPr>
          <p:nvPr/>
        </p:nvCxnSpPr>
        <p:spPr>
          <a:xfrm flipH="1">
            <a:off x="2636385" y="2674434"/>
            <a:ext cx="752105" cy="3396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29">
            <a:extLst>
              <a:ext uri="{FF2B5EF4-FFF2-40B4-BE49-F238E27FC236}">
                <a16:creationId xmlns:a16="http://schemas.microsoft.com/office/drawing/2014/main" id="{999D1FC2-AC71-6342-AEF4-12CE0AF21A71}"/>
              </a:ext>
            </a:extLst>
          </p:cNvPr>
          <p:cNvCxnSpPr>
            <a:stCxn id="15" idx="2"/>
            <a:endCxn id="49" idx="0"/>
          </p:cNvCxnSpPr>
          <p:nvPr/>
        </p:nvCxnSpPr>
        <p:spPr>
          <a:xfrm flipH="1">
            <a:off x="2636385" y="2674434"/>
            <a:ext cx="1515607" cy="3396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29">
            <a:extLst>
              <a:ext uri="{FF2B5EF4-FFF2-40B4-BE49-F238E27FC236}">
                <a16:creationId xmlns:a16="http://schemas.microsoft.com/office/drawing/2014/main" id="{7FD24A2F-1165-3F40-AFA1-EBE445889912}"/>
              </a:ext>
            </a:extLst>
          </p:cNvPr>
          <p:cNvCxnSpPr>
            <a:stCxn id="13" idx="2"/>
            <a:endCxn id="50" idx="0"/>
          </p:cNvCxnSpPr>
          <p:nvPr/>
        </p:nvCxnSpPr>
        <p:spPr>
          <a:xfrm>
            <a:off x="2627813" y="2679114"/>
            <a:ext cx="769249" cy="3302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29">
            <a:extLst>
              <a:ext uri="{FF2B5EF4-FFF2-40B4-BE49-F238E27FC236}">
                <a16:creationId xmlns:a16="http://schemas.microsoft.com/office/drawing/2014/main" id="{286CEF50-C776-3743-8C3B-BA63F699D8D3}"/>
              </a:ext>
            </a:extLst>
          </p:cNvPr>
          <p:cNvCxnSpPr>
            <a:stCxn id="14" idx="2"/>
            <a:endCxn id="50" idx="0"/>
          </p:cNvCxnSpPr>
          <p:nvPr/>
        </p:nvCxnSpPr>
        <p:spPr>
          <a:xfrm>
            <a:off x="3388490" y="2674434"/>
            <a:ext cx="8572" cy="3349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29">
            <a:extLst>
              <a:ext uri="{FF2B5EF4-FFF2-40B4-BE49-F238E27FC236}">
                <a16:creationId xmlns:a16="http://schemas.microsoft.com/office/drawing/2014/main" id="{8125F024-F8B2-1F4B-AA97-267F37CE53D1}"/>
              </a:ext>
            </a:extLst>
          </p:cNvPr>
          <p:cNvCxnSpPr>
            <a:stCxn id="16" idx="2"/>
            <a:endCxn id="50" idx="0"/>
          </p:cNvCxnSpPr>
          <p:nvPr/>
        </p:nvCxnSpPr>
        <p:spPr>
          <a:xfrm flipH="1">
            <a:off x="3397062" y="2668339"/>
            <a:ext cx="3566300" cy="3410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29">
            <a:extLst>
              <a:ext uri="{FF2B5EF4-FFF2-40B4-BE49-F238E27FC236}">
                <a16:creationId xmlns:a16="http://schemas.microsoft.com/office/drawing/2014/main" id="{4D3AD06E-EAB3-234F-A75F-8714ED4A803D}"/>
              </a:ext>
            </a:extLst>
          </p:cNvPr>
          <p:cNvCxnSpPr>
            <a:stCxn id="15" idx="2"/>
            <a:endCxn id="50" idx="0"/>
          </p:cNvCxnSpPr>
          <p:nvPr/>
        </p:nvCxnSpPr>
        <p:spPr>
          <a:xfrm flipH="1">
            <a:off x="3397062" y="2674434"/>
            <a:ext cx="754930" cy="3349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29">
            <a:extLst>
              <a:ext uri="{FF2B5EF4-FFF2-40B4-BE49-F238E27FC236}">
                <a16:creationId xmlns:a16="http://schemas.microsoft.com/office/drawing/2014/main" id="{7042B227-6EFE-FD44-B08D-B19FB3271ABC}"/>
              </a:ext>
            </a:extLst>
          </p:cNvPr>
          <p:cNvCxnSpPr>
            <a:stCxn id="16" idx="2"/>
            <a:endCxn id="49" idx="0"/>
          </p:cNvCxnSpPr>
          <p:nvPr/>
        </p:nvCxnSpPr>
        <p:spPr>
          <a:xfrm flipH="1">
            <a:off x="2636385" y="2668339"/>
            <a:ext cx="4326977" cy="3457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35">
            <a:extLst>
              <a:ext uri="{FF2B5EF4-FFF2-40B4-BE49-F238E27FC236}">
                <a16:creationId xmlns:a16="http://schemas.microsoft.com/office/drawing/2014/main" id="{5D0E4D0F-3401-904E-A6C0-7A994CC23151}"/>
              </a:ext>
            </a:extLst>
          </p:cNvPr>
          <p:cNvCxnSpPr>
            <a:stCxn id="8" idx="2"/>
            <a:endCxn id="14" idx="0"/>
          </p:cNvCxnSpPr>
          <p:nvPr/>
        </p:nvCxnSpPr>
        <p:spPr>
          <a:xfrm flipH="1">
            <a:off x="3388490" y="183623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34">
            <a:extLst>
              <a:ext uri="{FF2B5EF4-FFF2-40B4-BE49-F238E27FC236}">
                <a16:creationId xmlns:a16="http://schemas.microsoft.com/office/drawing/2014/main" id="{A1CF1214-DEA6-384B-A506-0297DC4EBCA3}"/>
              </a:ext>
            </a:extLst>
          </p:cNvPr>
          <p:cNvCxnSpPr>
            <a:stCxn id="10" idx="2"/>
            <a:endCxn id="16" idx="0"/>
          </p:cNvCxnSpPr>
          <p:nvPr/>
        </p:nvCxnSpPr>
        <p:spPr>
          <a:xfrm flipH="1">
            <a:off x="6963362" y="1830139"/>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33">
            <a:extLst>
              <a:ext uri="{FF2B5EF4-FFF2-40B4-BE49-F238E27FC236}">
                <a16:creationId xmlns:a16="http://schemas.microsoft.com/office/drawing/2014/main" id="{6AEBFA2F-BBE7-4F45-9203-00CFD9429305}"/>
              </a:ext>
            </a:extLst>
          </p:cNvPr>
          <p:cNvCxnSpPr>
            <a:endCxn id="16" idx="1"/>
          </p:cNvCxnSpPr>
          <p:nvPr/>
        </p:nvCxnSpPr>
        <p:spPr>
          <a:xfrm flipV="1">
            <a:off x="6399298" y="2424499"/>
            <a:ext cx="369638" cy="6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矩形 43">
                <a:extLst>
                  <a:ext uri="{FF2B5EF4-FFF2-40B4-BE49-F238E27FC236}">
                    <a16:creationId xmlns:a16="http://schemas.microsoft.com/office/drawing/2014/main" id="{3C9F540A-2BC6-7144-91C1-5652801FD3DC}"/>
                  </a:ext>
                </a:extLst>
              </p:cNvPr>
              <p:cNvSpPr/>
              <p:nvPr/>
            </p:nvSpPr>
            <p:spPr>
              <a:xfrm>
                <a:off x="2441959" y="3852254"/>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1</m:t>
                          </m:r>
                        </m:sub>
                        <m:sup>
                          <m:r>
                            <a:rPr lang="en-US" altLang="zh-CN" b="0" i="1" smtClean="0">
                              <a:ln>
                                <a:solidFill>
                                  <a:schemeClr val="tx1"/>
                                </a:solidFill>
                              </a:ln>
                              <a:solidFill>
                                <a:schemeClr val="tx1"/>
                              </a:solidFill>
                              <a:latin typeface="Cambria Math" panose="02040503050406030204" pitchFamily="18" charset="0"/>
                            </a:rPr>
                            <m:t>𝑎</m:t>
                          </m:r>
                        </m:sup>
                      </m:sSubSup>
                    </m:oMath>
                  </m:oMathPara>
                </a14:m>
                <a:endParaRPr lang="zh-CN" altLang="en-US" sz="1000" dirty="0">
                  <a:ln>
                    <a:solidFill>
                      <a:schemeClr val="tx1"/>
                    </a:solidFill>
                  </a:ln>
                  <a:solidFill>
                    <a:schemeClr val="tx1"/>
                  </a:solidFill>
                </a:endParaRPr>
              </a:p>
            </p:txBody>
          </p:sp>
        </mc:Choice>
        <mc:Fallback xmlns="">
          <p:sp>
            <p:nvSpPr>
              <p:cNvPr id="61" name="矩形 43">
                <a:extLst>
                  <a:ext uri="{FF2B5EF4-FFF2-40B4-BE49-F238E27FC236}">
                    <a16:creationId xmlns:a16="http://schemas.microsoft.com/office/drawing/2014/main" id="{3C9F540A-2BC6-7144-91C1-5652801FD3DC}"/>
                  </a:ext>
                </a:extLst>
              </p:cNvPr>
              <p:cNvSpPr>
                <a:spLocks noRot="1" noChangeAspect="1" noMove="1" noResize="1" noEditPoints="1" noAdjustHandles="1" noChangeArrowheads="1" noChangeShapeType="1" noTextEdit="1"/>
              </p:cNvSpPr>
              <p:nvPr/>
            </p:nvSpPr>
            <p:spPr>
              <a:xfrm>
                <a:off x="2441959" y="3852254"/>
                <a:ext cx="388851" cy="487680"/>
              </a:xfrm>
              <a:prstGeom prst="rect">
                <a:avLst/>
              </a:prstGeom>
              <a:blipFill>
                <a:blip r:embed="rId2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矩形 44">
                <a:extLst>
                  <a:ext uri="{FF2B5EF4-FFF2-40B4-BE49-F238E27FC236}">
                    <a16:creationId xmlns:a16="http://schemas.microsoft.com/office/drawing/2014/main" id="{AE2C2E70-5D00-2A4A-B3DC-0E705314F799}"/>
                  </a:ext>
                </a:extLst>
              </p:cNvPr>
              <p:cNvSpPr/>
              <p:nvPr/>
            </p:nvSpPr>
            <p:spPr>
              <a:xfrm>
                <a:off x="3198350" y="3853300"/>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2</m:t>
                          </m:r>
                        </m:sub>
                        <m:sup>
                          <m:r>
                            <a:rPr lang="en-US" altLang="zh-CN" b="0" i="1" smtClean="0">
                              <a:ln>
                                <a:solidFill>
                                  <a:schemeClr val="tx1"/>
                                </a:solidFill>
                              </a:ln>
                              <a:solidFill>
                                <a:schemeClr val="tx1"/>
                              </a:solidFill>
                              <a:latin typeface="Cambria Math" panose="02040503050406030204" pitchFamily="18" charset="0"/>
                            </a:rPr>
                            <m:t>𝑎</m:t>
                          </m:r>
                        </m:sup>
                      </m:sSubSup>
                    </m:oMath>
                  </m:oMathPara>
                </a14:m>
                <a:endParaRPr lang="zh-CN" altLang="en-US" sz="1000" dirty="0">
                  <a:ln>
                    <a:solidFill>
                      <a:schemeClr val="tx1"/>
                    </a:solidFill>
                  </a:ln>
                  <a:solidFill>
                    <a:schemeClr val="tx1"/>
                  </a:solidFill>
                </a:endParaRPr>
              </a:p>
            </p:txBody>
          </p:sp>
        </mc:Choice>
        <mc:Fallback xmlns="">
          <p:sp>
            <p:nvSpPr>
              <p:cNvPr id="62" name="矩形 44">
                <a:extLst>
                  <a:ext uri="{FF2B5EF4-FFF2-40B4-BE49-F238E27FC236}">
                    <a16:creationId xmlns:a16="http://schemas.microsoft.com/office/drawing/2014/main" id="{AE2C2E70-5D00-2A4A-B3DC-0E705314F799}"/>
                  </a:ext>
                </a:extLst>
              </p:cNvPr>
              <p:cNvSpPr>
                <a:spLocks noRot="1" noChangeAspect="1" noMove="1" noResize="1" noEditPoints="1" noAdjustHandles="1" noChangeArrowheads="1" noChangeShapeType="1" noTextEdit="1"/>
              </p:cNvSpPr>
              <p:nvPr/>
            </p:nvSpPr>
            <p:spPr>
              <a:xfrm>
                <a:off x="3198350" y="3853300"/>
                <a:ext cx="388851" cy="487680"/>
              </a:xfrm>
              <a:prstGeom prst="rect">
                <a:avLst/>
              </a:prstGeom>
              <a:blipFill>
                <a:blip r:embed="rId24"/>
                <a:stretch>
                  <a:fillRect/>
                </a:stretch>
              </a:blipFill>
              <a:ln w="38100">
                <a:noFill/>
              </a:ln>
            </p:spPr>
            <p:txBody>
              <a:bodyPr/>
              <a:lstStyle/>
              <a:p>
                <a:r>
                  <a:rPr lang="en-US">
                    <a:noFill/>
                  </a:rPr>
                  <a:t> </a:t>
                </a:r>
              </a:p>
            </p:txBody>
          </p:sp>
        </mc:Fallback>
      </mc:AlternateContent>
      <p:cxnSp>
        <p:nvCxnSpPr>
          <p:cNvPr id="63" name="直接箭头连接符 47">
            <a:extLst>
              <a:ext uri="{FF2B5EF4-FFF2-40B4-BE49-F238E27FC236}">
                <a16:creationId xmlns:a16="http://schemas.microsoft.com/office/drawing/2014/main" id="{4D23A80F-6918-7747-9D11-9A9CED4CB2DE}"/>
              </a:ext>
            </a:extLst>
          </p:cNvPr>
          <p:cNvCxnSpPr>
            <a:stCxn id="61" idx="3"/>
            <a:endCxn id="62" idx="1"/>
          </p:cNvCxnSpPr>
          <p:nvPr/>
        </p:nvCxnSpPr>
        <p:spPr>
          <a:xfrm>
            <a:off x="2830810" y="4096094"/>
            <a:ext cx="367540" cy="10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57">
            <a:extLst>
              <a:ext uri="{FF2B5EF4-FFF2-40B4-BE49-F238E27FC236}">
                <a16:creationId xmlns:a16="http://schemas.microsoft.com/office/drawing/2014/main" id="{FC9B12C4-5335-2F4C-9F44-1C32952D5023}"/>
              </a:ext>
            </a:extLst>
          </p:cNvPr>
          <p:cNvCxnSpPr>
            <a:stCxn id="49" idx="2"/>
            <a:endCxn id="61" idx="0"/>
          </p:cNvCxnSpPr>
          <p:nvPr/>
        </p:nvCxnSpPr>
        <p:spPr>
          <a:xfrm>
            <a:off x="2636385" y="3501734"/>
            <a:ext cx="0" cy="350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58">
            <a:extLst>
              <a:ext uri="{FF2B5EF4-FFF2-40B4-BE49-F238E27FC236}">
                <a16:creationId xmlns:a16="http://schemas.microsoft.com/office/drawing/2014/main" id="{D2D4C2CF-46EF-FC4E-89AE-ABE99740865E}"/>
              </a:ext>
            </a:extLst>
          </p:cNvPr>
          <p:cNvCxnSpPr>
            <a:stCxn id="50" idx="2"/>
            <a:endCxn id="62" idx="0"/>
          </p:cNvCxnSpPr>
          <p:nvPr/>
        </p:nvCxnSpPr>
        <p:spPr>
          <a:xfrm flipH="1">
            <a:off x="3392776" y="3497054"/>
            <a:ext cx="4286" cy="3562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五边形 9">
            <a:extLst>
              <a:ext uri="{FF2B5EF4-FFF2-40B4-BE49-F238E27FC236}">
                <a16:creationId xmlns:a16="http://schemas.microsoft.com/office/drawing/2014/main" id="{9A95763F-9F0B-6448-948F-E48B6BDDAD26}"/>
              </a:ext>
            </a:extLst>
          </p:cNvPr>
          <p:cNvSpPr/>
          <p:nvPr/>
        </p:nvSpPr>
        <p:spPr>
          <a:xfrm>
            <a:off x="13496" y="1413783"/>
            <a:ext cx="1444049" cy="427131"/>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1</a:t>
            </a:r>
            <a:endParaRPr lang="zh-CN" altLang="en-US" dirty="0">
              <a:solidFill>
                <a:schemeClr val="bg1"/>
              </a:solidFill>
            </a:endParaRPr>
          </a:p>
        </p:txBody>
      </p:sp>
      <p:sp>
        <p:nvSpPr>
          <p:cNvPr id="67" name="五边形 9">
            <a:extLst>
              <a:ext uri="{FF2B5EF4-FFF2-40B4-BE49-F238E27FC236}">
                <a16:creationId xmlns:a16="http://schemas.microsoft.com/office/drawing/2014/main" id="{362A94DA-793D-AD49-937C-98728C004F84}"/>
              </a:ext>
            </a:extLst>
          </p:cNvPr>
          <p:cNvSpPr/>
          <p:nvPr/>
        </p:nvSpPr>
        <p:spPr>
          <a:xfrm>
            <a:off x="13496" y="5090970"/>
            <a:ext cx="1556274" cy="452270"/>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2</a:t>
            </a:r>
            <a:endParaRPr lang="zh-CN" altLang="en-US" dirty="0">
              <a:solidFill>
                <a:schemeClr val="bg1"/>
              </a:solidFill>
            </a:endParaRPr>
          </a:p>
        </p:txBody>
      </p:sp>
      <p:sp>
        <p:nvSpPr>
          <p:cNvPr id="68" name="Rectangle 67">
            <a:extLst>
              <a:ext uri="{FF2B5EF4-FFF2-40B4-BE49-F238E27FC236}">
                <a16:creationId xmlns:a16="http://schemas.microsoft.com/office/drawing/2014/main" id="{2A8066F4-EE5B-494B-BB07-B6C4CC536B93}"/>
              </a:ext>
            </a:extLst>
          </p:cNvPr>
          <p:cNvSpPr/>
          <p:nvPr/>
        </p:nvSpPr>
        <p:spPr>
          <a:xfrm>
            <a:off x="832665" y="3867090"/>
            <a:ext cx="742511" cy="400110"/>
          </a:xfrm>
          <a:prstGeom prst="rect">
            <a:avLst/>
          </a:prstGeom>
        </p:spPr>
        <p:txBody>
          <a:bodyPr wrap="none">
            <a:spAutoFit/>
          </a:bodyPr>
          <a:lstStyle/>
          <a:p>
            <a:r>
              <a:rPr lang="en-US" altLang="zh-CN" sz="2000" dirty="0">
                <a:solidFill>
                  <a:srgbClr val="0070C0"/>
                </a:solidFill>
              </a:rPr>
              <a:t>RNN</a:t>
            </a:r>
            <a:endParaRPr lang="zh-CN" altLang="en-US" sz="2000" dirty="0">
              <a:solidFill>
                <a:srgbClr val="0070C0"/>
              </a:solidFill>
            </a:endParaRPr>
          </a:p>
        </p:txBody>
      </p:sp>
      <p:sp>
        <p:nvSpPr>
          <p:cNvPr id="69" name="文本框 101">
            <a:extLst>
              <a:ext uri="{FF2B5EF4-FFF2-40B4-BE49-F238E27FC236}">
                <a16:creationId xmlns:a16="http://schemas.microsoft.com/office/drawing/2014/main" id="{374379C2-A199-F34E-A7C6-C0E3532F4C4D}"/>
              </a:ext>
            </a:extLst>
          </p:cNvPr>
          <p:cNvSpPr txBox="1"/>
          <p:nvPr/>
        </p:nvSpPr>
        <p:spPr>
          <a:xfrm>
            <a:off x="1" y="3027983"/>
            <a:ext cx="2430734" cy="707886"/>
          </a:xfrm>
          <a:prstGeom prst="rect">
            <a:avLst/>
          </a:prstGeom>
          <a:noFill/>
        </p:spPr>
        <p:txBody>
          <a:bodyPr wrap="square" rtlCol="0">
            <a:spAutoFit/>
          </a:bodyPr>
          <a:lstStyle/>
          <a:p>
            <a:r>
              <a:rPr lang="en-US" altLang="zh-CN" sz="2000" dirty="0">
                <a:solidFill>
                  <a:srgbClr val="0070C0"/>
                </a:solidFill>
              </a:rPr>
              <a:t>Attention-weighted </a:t>
            </a:r>
            <a:r>
              <a:rPr lang="en-US" altLang="zh-CN" sz="2000" dirty="0" err="1">
                <a:solidFill>
                  <a:srgbClr val="0070C0"/>
                </a:solidFill>
              </a:rPr>
              <a:t>Seq</a:t>
            </a:r>
            <a:r>
              <a:rPr lang="en-US" altLang="zh-CN" sz="2000" dirty="0">
                <a:solidFill>
                  <a:srgbClr val="0070C0"/>
                </a:solidFill>
              </a:rPr>
              <a:t> 1</a:t>
            </a:r>
            <a:endParaRPr lang="zh-CN" altLang="en-US" sz="2000" dirty="0">
              <a:solidFill>
                <a:srgbClr val="0070C0"/>
              </a:solidFill>
            </a:endParaRPr>
          </a:p>
        </p:txBody>
      </p:sp>
    </p:spTree>
    <p:extLst>
      <p:ext uri="{BB962C8B-B14F-4D97-AF65-F5344CB8AC3E}">
        <p14:creationId xmlns:p14="http://schemas.microsoft.com/office/powerpoint/2010/main" val="1479647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0C2A-0561-7443-BCAA-458A588B3421}"/>
              </a:ext>
            </a:extLst>
          </p:cNvPr>
          <p:cNvSpPr>
            <a:spLocks noGrp="1"/>
          </p:cNvSpPr>
          <p:nvPr>
            <p:ph type="title"/>
          </p:nvPr>
        </p:nvSpPr>
        <p:spPr/>
        <p:txBody>
          <a:bodyPr>
            <a:normAutofit fontScale="90000"/>
          </a:bodyPr>
          <a:lstStyle/>
          <a:p>
            <a:r>
              <a:rPr lang="en-US" dirty="0"/>
              <a:t>School of Information Systems</a:t>
            </a:r>
          </a:p>
        </p:txBody>
      </p:sp>
      <p:pic>
        <p:nvPicPr>
          <p:cNvPr id="8" name="Content Placeholder 7">
            <a:extLst>
              <a:ext uri="{FF2B5EF4-FFF2-40B4-BE49-F238E27FC236}">
                <a16:creationId xmlns:a16="http://schemas.microsoft.com/office/drawing/2014/main" id="{D8F5281F-AD93-C34A-8B99-E1350FF3F3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40768"/>
            <a:ext cx="9137409" cy="5328592"/>
          </a:xfrm>
        </p:spPr>
      </p:pic>
      <p:sp>
        <p:nvSpPr>
          <p:cNvPr id="4" name="Date Placeholder 3">
            <a:extLst>
              <a:ext uri="{FF2B5EF4-FFF2-40B4-BE49-F238E27FC236}">
                <a16:creationId xmlns:a16="http://schemas.microsoft.com/office/drawing/2014/main" id="{266A5877-9838-B644-8071-58BEF13CC22D}"/>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0DCD7C3E-7CBF-9E4A-AC70-7228FA69432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729FBB3-9F3D-1044-80A1-88878FFE60D8}"/>
              </a:ext>
            </a:extLst>
          </p:cNvPr>
          <p:cNvSpPr>
            <a:spLocks noGrp="1"/>
          </p:cNvSpPr>
          <p:nvPr>
            <p:ph type="sldNum" sz="quarter" idx="12"/>
          </p:nvPr>
        </p:nvSpPr>
        <p:spPr/>
        <p:txBody>
          <a:bodyPr/>
          <a:lstStyle/>
          <a:p>
            <a:fld id="{69FD5B0C-E13F-4E8A-89B3-C7947FC10B15}" type="slidenum">
              <a:rPr lang="en-SG" smtClean="0"/>
              <a:t>3</a:t>
            </a:fld>
            <a:endParaRPr lang="en-SG"/>
          </a:p>
        </p:txBody>
      </p:sp>
    </p:spTree>
    <p:extLst>
      <p:ext uri="{BB962C8B-B14F-4D97-AF65-F5344CB8AC3E}">
        <p14:creationId xmlns:p14="http://schemas.microsoft.com/office/powerpoint/2010/main" val="191181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5BE6E7D-8ABA-A64A-B9DA-E8430C0F4B0A}"/>
                  </a:ext>
                </a:extLst>
              </p:cNvPr>
              <p:cNvSpPr>
                <a:spLocks noGrp="1"/>
              </p:cNvSpPr>
              <p:nvPr>
                <p:ph type="title"/>
              </p:nvPr>
            </p:nvSpPr>
            <p:spPr/>
            <p:txBody>
              <a:bodyPr>
                <a:normAutofit fontScale="90000"/>
              </a:bodyPr>
              <a:lstStyle/>
              <a:p>
                <a:r>
                  <a:rPr lang="en-US" altLang="zh-CN" dirty="0"/>
                  <a:t>Rockt</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oMath>
                </a14:m>
                <a:r>
                  <a:rPr lang="en-US" altLang="zh-CN" dirty="0" err="1"/>
                  <a:t>schel</a:t>
                </a:r>
                <a:r>
                  <a:rPr lang="en-US" altLang="zh-CN" dirty="0"/>
                  <a:t> et al. </a:t>
                </a:r>
                <a:endParaRPr lang="en-US" dirty="0"/>
              </a:p>
            </p:txBody>
          </p:sp>
        </mc:Choice>
        <mc:Fallback xmlns="">
          <p:sp>
            <p:nvSpPr>
              <p:cNvPr id="2" name="Title 1">
                <a:extLst>
                  <a:ext uri="{FF2B5EF4-FFF2-40B4-BE49-F238E27FC236}">
                    <a16:creationId xmlns:a16="http://schemas.microsoft.com/office/drawing/2014/main" id="{F5BE6E7D-8ABA-A64A-B9DA-E8430C0F4B0A}"/>
                  </a:ext>
                </a:extLst>
              </p:cNvPr>
              <p:cNvSpPr>
                <a:spLocks noGrp="1" noRot="1" noChangeAspect="1" noMove="1" noResize="1" noEditPoints="1" noAdjustHandles="1" noChangeArrowheads="1" noChangeShapeType="1" noTextEdit="1"/>
              </p:cNvSpPr>
              <p:nvPr>
                <p:ph type="title"/>
              </p:nvPr>
            </p:nvSpPr>
            <p:spPr>
              <a:blipFill>
                <a:blip r:embed="rId2"/>
                <a:stretch>
                  <a:fillRect l="-2623" t="-28889" b="-6000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286AC50-B2C8-A841-AC5C-E8A1DEF67EDA}"/>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C25C2C94-AB05-2047-8547-CEBFA39B489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B246590-BCE8-284B-B037-8D23501E002A}"/>
              </a:ext>
            </a:extLst>
          </p:cNvPr>
          <p:cNvSpPr>
            <a:spLocks noGrp="1"/>
          </p:cNvSpPr>
          <p:nvPr>
            <p:ph type="sldNum" sz="quarter" idx="12"/>
          </p:nvPr>
        </p:nvSpPr>
        <p:spPr/>
        <p:txBody>
          <a:bodyPr/>
          <a:lstStyle/>
          <a:p>
            <a:fld id="{69FD5B0C-E13F-4E8A-89B3-C7947FC10B15}" type="slidenum">
              <a:rPr lang="en-SG" smtClean="0"/>
              <a:t>30</a:t>
            </a:fld>
            <a:endParaRPr lang="en-SG"/>
          </a:p>
        </p:txBody>
      </p:sp>
      <mc:AlternateContent xmlns:mc="http://schemas.openxmlformats.org/markup-compatibility/2006" xmlns:a14="http://schemas.microsoft.com/office/drawing/2010/main">
        <mc:Choice Requires="a14">
          <p:sp>
            <p:nvSpPr>
              <p:cNvPr id="7" name="矩形 25">
                <a:extLst>
                  <a:ext uri="{FF2B5EF4-FFF2-40B4-BE49-F238E27FC236}">
                    <a16:creationId xmlns:a16="http://schemas.microsoft.com/office/drawing/2014/main" id="{7938ECE1-83C7-674E-9481-3FBB3C9BFFA0}"/>
                  </a:ext>
                </a:extLst>
              </p:cNvPr>
              <p:cNvSpPr/>
              <p:nvPr/>
            </p:nvSpPr>
            <p:spPr>
              <a:xfrm>
                <a:off x="2438400" y="135323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7" name="矩形 25">
                <a:extLst>
                  <a:ext uri="{FF2B5EF4-FFF2-40B4-BE49-F238E27FC236}">
                    <a16:creationId xmlns:a16="http://schemas.microsoft.com/office/drawing/2014/main" id="{7938ECE1-83C7-674E-9481-3FBB3C9BFFA0}"/>
                  </a:ext>
                </a:extLst>
              </p:cNvPr>
              <p:cNvSpPr>
                <a:spLocks noRot="1" noChangeAspect="1" noMove="1" noResize="1" noEditPoints="1" noAdjustHandles="1" noChangeArrowheads="1" noChangeShapeType="1" noTextEdit="1"/>
              </p:cNvSpPr>
              <p:nvPr/>
            </p:nvSpPr>
            <p:spPr>
              <a:xfrm>
                <a:off x="2438400" y="1353234"/>
                <a:ext cx="388851" cy="48768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26">
                <a:extLst>
                  <a:ext uri="{FF2B5EF4-FFF2-40B4-BE49-F238E27FC236}">
                    <a16:creationId xmlns:a16="http://schemas.microsoft.com/office/drawing/2014/main" id="{A53099EF-6D2C-2F43-804D-524D48957843}"/>
                  </a:ext>
                </a:extLst>
              </p:cNvPr>
              <p:cNvSpPr/>
              <p:nvPr/>
            </p:nvSpPr>
            <p:spPr>
              <a:xfrm>
                <a:off x="3199077" y="134855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8" name="矩形 26">
                <a:extLst>
                  <a:ext uri="{FF2B5EF4-FFF2-40B4-BE49-F238E27FC236}">
                    <a16:creationId xmlns:a16="http://schemas.microsoft.com/office/drawing/2014/main" id="{A53099EF-6D2C-2F43-804D-524D48957843}"/>
                  </a:ext>
                </a:extLst>
              </p:cNvPr>
              <p:cNvSpPr>
                <a:spLocks noRot="1" noChangeAspect="1" noMove="1" noResize="1" noEditPoints="1" noAdjustHandles="1" noChangeArrowheads="1" noChangeShapeType="1" noTextEdit="1"/>
              </p:cNvSpPr>
              <p:nvPr/>
            </p:nvSpPr>
            <p:spPr>
              <a:xfrm>
                <a:off x="3199077" y="1348554"/>
                <a:ext cx="388851" cy="48768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27">
                <a:extLst>
                  <a:ext uri="{FF2B5EF4-FFF2-40B4-BE49-F238E27FC236}">
                    <a16:creationId xmlns:a16="http://schemas.microsoft.com/office/drawing/2014/main" id="{DD59730D-8338-5246-A8A8-E1237151B1BB}"/>
                  </a:ext>
                </a:extLst>
              </p:cNvPr>
              <p:cNvSpPr/>
              <p:nvPr/>
            </p:nvSpPr>
            <p:spPr>
              <a:xfrm>
                <a:off x="3962579" y="1348554"/>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9" name="矩形 27">
                <a:extLst>
                  <a:ext uri="{FF2B5EF4-FFF2-40B4-BE49-F238E27FC236}">
                    <a16:creationId xmlns:a16="http://schemas.microsoft.com/office/drawing/2014/main" id="{DD59730D-8338-5246-A8A8-E1237151B1BB}"/>
                  </a:ext>
                </a:extLst>
              </p:cNvPr>
              <p:cNvSpPr>
                <a:spLocks noRot="1" noChangeAspect="1" noMove="1" noResize="1" noEditPoints="1" noAdjustHandles="1" noChangeArrowheads="1" noChangeShapeType="1" noTextEdit="1"/>
              </p:cNvSpPr>
              <p:nvPr/>
            </p:nvSpPr>
            <p:spPr>
              <a:xfrm>
                <a:off x="3962579" y="1348554"/>
                <a:ext cx="388851" cy="48768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28">
                <a:extLst>
                  <a:ext uri="{FF2B5EF4-FFF2-40B4-BE49-F238E27FC236}">
                    <a16:creationId xmlns:a16="http://schemas.microsoft.com/office/drawing/2014/main" id="{16B9D2E8-EB22-E746-B127-1A0E32252211}"/>
                  </a:ext>
                </a:extLst>
              </p:cNvPr>
              <p:cNvSpPr/>
              <p:nvPr/>
            </p:nvSpPr>
            <p:spPr>
              <a:xfrm>
                <a:off x="6773949" y="1342459"/>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b="0" i="1" smtClean="0">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0" name="矩形 28">
                <a:extLst>
                  <a:ext uri="{FF2B5EF4-FFF2-40B4-BE49-F238E27FC236}">
                    <a16:creationId xmlns:a16="http://schemas.microsoft.com/office/drawing/2014/main" id="{16B9D2E8-EB22-E746-B127-1A0E32252211}"/>
                  </a:ext>
                </a:extLst>
              </p:cNvPr>
              <p:cNvSpPr>
                <a:spLocks noRot="1" noChangeAspect="1" noMove="1" noResize="1" noEditPoints="1" noAdjustHandles="1" noChangeArrowheads="1" noChangeShapeType="1" noTextEdit="1"/>
              </p:cNvSpPr>
              <p:nvPr/>
            </p:nvSpPr>
            <p:spPr>
              <a:xfrm>
                <a:off x="6773949" y="1342459"/>
                <a:ext cx="388851" cy="487680"/>
              </a:xfrm>
              <a:prstGeom prst="rect">
                <a:avLst/>
              </a:prstGeom>
              <a:blipFill>
                <a:blip r:embed="rId6"/>
                <a:stretch>
                  <a:fillRect/>
                </a:stretch>
              </a:blipFill>
              <a:ln>
                <a:solidFill>
                  <a:schemeClr val="tx1"/>
                </a:solidFill>
              </a:ln>
            </p:spPr>
            <p:txBody>
              <a:bodyPr/>
              <a:lstStyle/>
              <a:p>
                <a:r>
                  <a:rPr lang="en-US">
                    <a:noFill/>
                  </a:rPr>
                  <a:t> </a:t>
                </a:r>
              </a:p>
            </p:txBody>
          </p:sp>
        </mc:Fallback>
      </mc:AlternateContent>
      <p:cxnSp>
        <p:nvCxnSpPr>
          <p:cNvPr id="11" name="直接箭头连接符 29">
            <a:extLst>
              <a:ext uri="{FF2B5EF4-FFF2-40B4-BE49-F238E27FC236}">
                <a16:creationId xmlns:a16="http://schemas.microsoft.com/office/drawing/2014/main" id="{F07809EE-F847-A949-A0C7-831F1BC24518}"/>
              </a:ext>
            </a:extLst>
          </p:cNvPr>
          <p:cNvCxnSpPr>
            <a:stCxn id="13" idx="2"/>
            <a:endCxn id="54" idx="0"/>
          </p:cNvCxnSpPr>
          <p:nvPr/>
        </p:nvCxnSpPr>
        <p:spPr>
          <a:xfrm>
            <a:off x="2627813" y="2679114"/>
            <a:ext cx="8572" cy="3349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30">
            <a:extLst>
              <a:ext uri="{FF2B5EF4-FFF2-40B4-BE49-F238E27FC236}">
                <a16:creationId xmlns:a16="http://schemas.microsoft.com/office/drawing/2014/main" id="{486F6D0B-7FDB-0D40-90AE-84E3E3598E2F}"/>
              </a:ext>
            </a:extLst>
          </p:cNvPr>
          <p:cNvCxnSpPr>
            <a:stCxn id="14" idx="3"/>
            <a:endCxn id="15" idx="1"/>
          </p:cNvCxnSpPr>
          <p:nvPr/>
        </p:nvCxnSpPr>
        <p:spPr>
          <a:xfrm>
            <a:off x="3582915" y="2430594"/>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42">
                <a:extLst>
                  <a:ext uri="{FF2B5EF4-FFF2-40B4-BE49-F238E27FC236}">
                    <a16:creationId xmlns:a16="http://schemas.microsoft.com/office/drawing/2014/main" id="{930B3ED9-C0C4-D74C-B32E-D963A47E7D88}"/>
                  </a:ext>
                </a:extLst>
              </p:cNvPr>
              <p:cNvSpPr/>
              <p:nvPr/>
            </p:nvSpPr>
            <p:spPr>
              <a:xfrm>
                <a:off x="2433387" y="2191434"/>
                <a:ext cx="388851" cy="487680"/>
              </a:xfrm>
              <a:prstGeom prst="rect">
                <a:avLst/>
              </a:prstGeom>
              <a:solidFill>
                <a:srgbClr val="A3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3" name="矩形 42">
                <a:extLst>
                  <a:ext uri="{FF2B5EF4-FFF2-40B4-BE49-F238E27FC236}">
                    <a16:creationId xmlns:a16="http://schemas.microsoft.com/office/drawing/2014/main" id="{930B3ED9-C0C4-D74C-B32E-D963A47E7D88}"/>
                  </a:ext>
                </a:extLst>
              </p:cNvPr>
              <p:cNvSpPr>
                <a:spLocks noRot="1" noChangeAspect="1" noMove="1" noResize="1" noEditPoints="1" noAdjustHandles="1" noChangeArrowheads="1" noChangeShapeType="1" noTextEdit="1"/>
              </p:cNvSpPr>
              <p:nvPr/>
            </p:nvSpPr>
            <p:spPr>
              <a:xfrm>
                <a:off x="2433387" y="2191434"/>
                <a:ext cx="388851" cy="48768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43">
                <a:extLst>
                  <a:ext uri="{FF2B5EF4-FFF2-40B4-BE49-F238E27FC236}">
                    <a16:creationId xmlns:a16="http://schemas.microsoft.com/office/drawing/2014/main" id="{084F2E29-1812-E64A-9069-A0F1A5447909}"/>
                  </a:ext>
                </a:extLst>
              </p:cNvPr>
              <p:cNvSpPr/>
              <p:nvPr/>
            </p:nvSpPr>
            <p:spPr>
              <a:xfrm>
                <a:off x="3194064" y="2186754"/>
                <a:ext cx="388851" cy="487680"/>
              </a:xfrm>
              <a:prstGeom prst="rect">
                <a:avLst/>
              </a:prstGeom>
              <a:solidFill>
                <a:srgbClr val="A3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4" name="矩形 43">
                <a:extLst>
                  <a:ext uri="{FF2B5EF4-FFF2-40B4-BE49-F238E27FC236}">
                    <a16:creationId xmlns:a16="http://schemas.microsoft.com/office/drawing/2014/main" id="{084F2E29-1812-E64A-9069-A0F1A5447909}"/>
                  </a:ext>
                </a:extLst>
              </p:cNvPr>
              <p:cNvSpPr>
                <a:spLocks noRot="1" noChangeAspect="1" noMove="1" noResize="1" noEditPoints="1" noAdjustHandles="1" noChangeArrowheads="1" noChangeShapeType="1" noTextEdit="1"/>
              </p:cNvSpPr>
              <p:nvPr/>
            </p:nvSpPr>
            <p:spPr>
              <a:xfrm>
                <a:off x="3194064" y="2186754"/>
                <a:ext cx="388851" cy="48768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44">
                <a:extLst>
                  <a:ext uri="{FF2B5EF4-FFF2-40B4-BE49-F238E27FC236}">
                    <a16:creationId xmlns:a16="http://schemas.microsoft.com/office/drawing/2014/main" id="{792322B8-A425-B642-B105-5A5FAAECE0CE}"/>
                  </a:ext>
                </a:extLst>
              </p:cNvPr>
              <p:cNvSpPr/>
              <p:nvPr/>
            </p:nvSpPr>
            <p:spPr>
              <a:xfrm>
                <a:off x="3957566" y="2186754"/>
                <a:ext cx="388851" cy="487680"/>
              </a:xfrm>
              <a:prstGeom prst="rect">
                <a:avLst/>
              </a:prstGeom>
              <a:solidFill>
                <a:srgbClr val="A3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5" name="矩形 44">
                <a:extLst>
                  <a:ext uri="{FF2B5EF4-FFF2-40B4-BE49-F238E27FC236}">
                    <a16:creationId xmlns:a16="http://schemas.microsoft.com/office/drawing/2014/main" id="{792322B8-A425-B642-B105-5A5FAAECE0CE}"/>
                  </a:ext>
                </a:extLst>
              </p:cNvPr>
              <p:cNvSpPr>
                <a:spLocks noRot="1" noChangeAspect="1" noMove="1" noResize="1" noEditPoints="1" noAdjustHandles="1" noChangeArrowheads="1" noChangeShapeType="1" noTextEdit="1"/>
              </p:cNvSpPr>
              <p:nvPr/>
            </p:nvSpPr>
            <p:spPr>
              <a:xfrm>
                <a:off x="3957566" y="2186754"/>
                <a:ext cx="388851" cy="487680"/>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45">
                <a:extLst>
                  <a:ext uri="{FF2B5EF4-FFF2-40B4-BE49-F238E27FC236}">
                    <a16:creationId xmlns:a16="http://schemas.microsoft.com/office/drawing/2014/main" id="{2158AB51-96A8-0047-8FD7-C36F1D70A583}"/>
                  </a:ext>
                </a:extLst>
              </p:cNvPr>
              <p:cNvSpPr/>
              <p:nvPr/>
            </p:nvSpPr>
            <p:spPr>
              <a:xfrm>
                <a:off x="6768936" y="2180659"/>
                <a:ext cx="388851" cy="487680"/>
              </a:xfrm>
              <a:prstGeom prst="rect">
                <a:avLst/>
              </a:prstGeom>
              <a:solidFill>
                <a:srgbClr val="A3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6" name="矩形 45">
                <a:extLst>
                  <a:ext uri="{FF2B5EF4-FFF2-40B4-BE49-F238E27FC236}">
                    <a16:creationId xmlns:a16="http://schemas.microsoft.com/office/drawing/2014/main" id="{2158AB51-96A8-0047-8FD7-C36F1D70A583}"/>
                  </a:ext>
                </a:extLst>
              </p:cNvPr>
              <p:cNvSpPr>
                <a:spLocks noRot="1" noChangeAspect="1" noMove="1" noResize="1" noEditPoints="1" noAdjustHandles="1" noChangeArrowheads="1" noChangeShapeType="1" noTextEdit="1"/>
              </p:cNvSpPr>
              <p:nvPr/>
            </p:nvSpPr>
            <p:spPr>
              <a:xfrm>
                <a:off x="6768936" y="2180659"/>
                <a:ext cx="388851" cy="487680"/>
              </a:xfrm>
              <a:prstGeom prst="rect">
                <a:avLst/>
              </a:prstGeom>
              <a:blipFill>
                <a:blip r:embed="rId10"/>
                <a:stretch>
                  <a:fillRect/>
                </a:stretch>
              </a:blipFill>
              <a:ln>
                <a:noFill/>
              </a:ln>
            </p:spPr>
            <p:txBody>
              <a:bodyPr/>
              <a:lstStyle/>
              <a:p>
                <a:r>
                  <a:rPr lang="en-US">
                    <a:noFill/>
                  </a:rPr>
                  <a:t> </a:t>
                </a:r>
              </a:p>
            </p:txBody>
          </p:sp>
        </mc:Fallback>
      </mc:AlternateContent>
      <p:cxnSp>
        <p:nvCxnSpPr>
          <p:cNvPr id="17" name="直接箭头连接符 49">
            <a:extLst>
              <a:ext uri="{FF2B5EF4-FFF2-40B4-BE49-F238E27FC236}">
                <a16:creationId xmlns:a16="http://schemas.microsoft.com/office/drawing/2014/main" id="{D16B943C-4850-E746-B727-74CD0A924B9B}"/>
              </a:ext>
            </a:extLst>
          </p:cNvPr>
          <p:cNvCxnSpPr>
            <a:stCxn id="9" idx="2"/>
            <a:endCxn id="15" idx="0"/>
          </p:cNvCxnSpPr>
          <p:nvPr/>
        </p:nvCxnSpPr>
        <p:spPr>
          <a:xfrm flipH="1">
            <a:off x="4151992" y="183623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4">
            <a:extLst>
              <a:ext uri="{FF2B5EF4-FFF2-40B4-BE49-F238E27FC236}">
                <a16:creationId xmlns:a16="http://schemas.microsoft.com/office/drawing/2014/main" id="{FA6938D8-190A-BE4B-88A5-92DEDAB7C7CF}"/>
              </a:ext>
            </a:extLst>
          </p:cNvPr>
          <p:cNvCxnSpPr>
            <a:stCxn id="15" idx="3"/>
          </p:cNvCxnSpPr>
          <p:nvPr/>
        </p:nvCxnSpPr>
        <p:spPr>
          <a:xfrm flipV="1">
            <a:off x="4346417" y="2430593"/>
            <a:ext cx="37701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35">
            <a:extLst>
              <a:ext uri="{FF2B5EF4-FFF2-40B4-BE49-F238E27FC236}">
                <a16:creationId xmlns:a16="http://schemas.microsoft.com/office/drawing/2014/main" id="{47C02130-9B7C-864B-A7FB-17726314F506}"/>
              </a:ext>
            </a:extLst>
          </p:cNvPr>
          <p:cNvCxnSpPr>
            <a:stCxn id="13" idx="3"/>
            <a:endCxn id="14" idx="1"/>
          </p:cNvCxnSpPr>
          <p:nvPr/>
        </p:nvCxnSpPr>
        <p:spPr>
          <a:xfrm flipV="1">
            <a:off x="2822238" y="2430594"/>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8">
            <a:extLst>
              <a:ext uri="{FF2B5EF4-FFF2-40B4-BE49-F238E27FC236}">
                <a16:creationId xmlns:a16="http://schemas.microsoft.com/office/drawing/2014/main" id="{28189659-9F8A-3844-B4C6-889B6A90FB7D}"/>
              </a:ext>
            </a:extLst>
          </p:cNvPr>
          <p:cNvCxnSpPr>
            <a:stCxn id="7" idx="2"/>
            <a:endCxn id="13" idx="0"/>
          </p:cNvCxnSpPr>
          <p:nvPr/>
        </p:nvCxnSpPr>
        <p:spPr>
          <a:xfrm flipH="1">
            <a:off x="2627813" y="184091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17">
            <a:extLst>
              <a:ext uri="{FF2B5EF4-FFF2-40B4-BE49-F238E27FC236}">
                <a16:creationId xmlns:a16="http://schemas.microsoft.com/office/drawing/2014/main" id="{FFF5FF5E-2A67-044E-94DE-CC39E2B04ECC}"/>
              </a:ext>
            </a:extLst>
          </p:cNvPr>
          <p:cNvSpPr txBox="1"/>
          <p:nvPr/>
        </p:nvSpPr>
        <p:spPr>
          <a:xfrm>
            <a:off x="5401808" y="2250608"/>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2" name="矩形 59">
                <a:extLst>
                  <a:ext uri="{FF2B5EF4-FFF2-40B4-BE49-F238E27FC236}">
                    <a16:creationId xmlns:a16="http://schemas.microsoft.com/office/drawing/2014/main" id="{E2366F8D-9060-324F-A44F-076BA3C119E1}"/>
                  </a:ext>
                </a:extLst>
              </p:cNvPr>
              <p:cNvSpPr/>
              <p:nvPr/>
            </p:nvSpPr>
            <p:spPr>
              <a:xfrm>
                <a:off x="1633671" y="2191434"/>
                <a:ext cx="388851" cy="487680"/>
              </a:xfrm>
              <a:prstGeom prst="rect">
                <a:avLst/>
              </a:prstGeom>
              <a:solidFill>
                <a:srgbClr val="A3A3E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22" name="矩形 59">
                <a:extLst>
                  <a:ext uri="{FF2B5EF4-FFF2-40B4-BE49-F238E27FC236}">
                    <a16:creationId xmlns:a16="http://schemas.microsoft.com/office/drawing/2014/main" id="{E2366F8D-9060-324F-A44F-076BA3C119E1}"/>
                  </a:ext>
                </a:extLst>
              </p:cNvPr>
              <p:cNvSpPr>
                <a:spLocks noRot="1" noChangeAspect="1" noMove="1" noResize="1" noEditPoints="1" noAdjustHandles="1" noChangeArrowheads="1" noChangeShapeType="1" noTextEdit="1"/>
              </p:cNvSpPr>
              <p:nvPr/>
            </p:nvSpPr>
            <p:spPr>
              <a:xfrm>
                <a:off x="1633671" y="2191434"/>
                <a:ext cx="388851" cy="487680"/>
              </a:xfrm>
              <a:prstGeom prst="rect">
                <a:avLst/>
              </a:prstGeom>
              <a:blipFill>
                <a:blip r:embed="rId11"/>
                <a:stretch>
                  <a:fillRect/>
                </a:stretch>
              </a:blipFill>
              <a:ln>
                <a:noFill/>
                <a:prstDash val="sysDot"/>
              </a:ln>
            </p:spPr>
            <p:txBody>
              <a:bodyPr/>
              <a:lstStyle/>
              <a:p>
                <a:r>
                  <a:rPr lang="en-US">
                    <a:noFill/>
                  </a:rPr>
                  <a:t> </a:t>
                </a:r>
              </a:p>
            </p:txBody>
          </p:sp>
        </mc:Fallback>
      </mc:AlternateContent>
      <p:cxnSp>
        <p:nvCxnSpPr>
          <p:cNvPr id="23" name="直接箭头连接符 63">
            <a:extLst>
              <a:ext uri="{FF2B5EF4-FFF2-40B4-BE49-F238E27FC236}">
                <a16:creationId xmlns:a16="http://schemas.microsoft.com/office/drawing/2014/main" id="{D0BE659B-697E-4941-8203-6464F9EF4033}"/>
              </a:ext>
            </a:extLst>
          </p:cNvPr>
          <p:cNvCxnSpPr>
            <a:stCxn id="22" idx="3"/>
            <a:endCxn id="13" idx="1"/>
          </p:cNvCxnSpPr>
          <p:nvPr/>
        </p:nvCxnSpPr>
        <p:spPr>
          <a:xfrm>
            <a:off x="2022522" y="2435274"/>
            <a:ext cx="4108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871FFEC-FC55-0B47-B681-2D14A2436CAA}"/>
              </a:ext>
            </a:extLst>
          </p:cNvPr>
          <p:cNvSpPr txBox="1"/>
          <p:nvPr/>
        </p:nvSpPr>
        <p:spPr>
          <a:xfrm>
            <a:off x="3628001" y="844297"/>
            <a:ext cx="1324999" cy="461665"/>
          </a:xfrm>
          <a:prstGeom prst="rect">
            <a:avLst/>
          </a:prstGeom>
          <a:noFill/>
        </p:spPr>
        <p:txBody>
          <a:bodyPr wrap="square" rtlCol="0">
            <a:spAutoFit/>
          </a:bodyPr>
          <a:lstStyle/>
          <a:p>
            <a:pPr algn="ctr"/>
            <a:r>
              <a:rPr lang="en-SG" sz="2400" dirty="0"/>
              <a:t>jumping</a:t>
            </a:r>
          </a:p>
        </p:txBody>
      </p:sp>
      <p:sp>
        <p:nvSpPr>
          <p:cNvPr id="25" name="TextBox 24">
            <a:extLst>
              <a:ext uri="{FF2B5EF4-FFF2-40B4-BE49-F238E27FC236}">
                <a16:creationId xmlns:a16="http://schemas.microsoft.com/office/drawing/2014/main" id="{99C66832-77C2-9B4D-B994-7F242B6B3BCB}"/>
              </a:ext>
            </a:extLst>
          </p:cNvPr>
          <p:cNvSpPr txBox="1"/>
          <p:nvPr/>
        </p:nvSpPr>
        <p:spPr>
          <a:xfrm>
            <a:off x="6508578" y="848166"/>
            <a:ext cx="909565" cy="461665"/>
          </a:xfrm>
          <a:prstGeom prst="rect">
            <a:avLst/>
          </a:prstGeom>
          <a:noFill/>
        </p:spPr>
        <p:txBody>
          <a:bodyPr wrap="square" rtlCol="0">
            <a:spAutoFit/>
          </a:bodyPr>
          <a:lstStyle/>
          <a:p>
            <a:pPr algn="ctr"/>
            <a:r>
              <a:rPr lang="en-SG" sz="2400" dirty="0"/>
              <a:t>snow</a:t>
            </a:r>
          </a:p>
        </p:txBody>
      </p:sp>
      <p:sp>
        <p:nvSpPr>
          <p:cNvPr id="26" name="文本框 17">
            <a:extLst>
              <a:ext uri="{FF2B5EF4-FFF2-40B4-BE49-F238E27FC236}">
                <a16:creationId xmlns:a16="http://schemas.microsoft.com/office/drawing/2014/main" id="{8F7DAFF8-B7CD-8442-8506-7561178850EB}"/>
              </a:ext>
            </a:extLst>
          </p:cNvPr>
          <p:cNvSpPr txBox="1"/>
          <p:nvPr/>
        </p:nvSpPr>
        <p:spPr>
          <a:xfrm>
            <a:off x="5401808" y="1526370"/>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7" name="矩形 25">
                <a:extLst>
                  <a:ext uri="{FF2B5EF4-FFF2-40B4-BE49-F238E27FC236}">
                    <a16:creationId xmlns:a16="http://schemas.microsoft.com/office/drawing/2014/main" id="{4948BA5A-231E-8B41-8DA1-519FFE60D8FE}"/>
                  </a:ext>
                </a:extLst>
              </p:cNvPr>
              <p:cNvSpPr/>
              <p:nvPr/>
            </p:nvSpPr>
            <p:spPr>
              <a:xfrm>
                <a:off x="2435748" y="464586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27" name="矩形 25">
                <a:extLst>
                  <a:ext uri="{FF2B5EF4-FFF2-40B4-BE49-F238E27FC236}">
                    <a16:creationId xmlns:a16="http://schemas.microsoft.com/office/drawing/2014/main" id="{4948BA5A-231E-8B41-8DA1-519FFE60D8FE}"/>
                  </a:ext>
                </a:extLst>
              </p:cNvPr>
              <p:cNvSpPr>
                <a:spLocks noRot="1" noChangeAspect="1" noMove="1" noResize="1" noEditPoints="1" noAdjustHandles="1" noChangeArrowheads="1" noChangeShapeType="1" noTextEdit="1"/>
              </p:cNvSpPr>
              <p:nvPr/>
            </p:nvSpPr>
            <p:spPr>
              <a:xfrm>
                <a:off x="2435748" y="4645865"/>
                <a:ext cx="388851" cy="48768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26">
                <a:extLst>
                  <a:ext uri="{FF2B5EF4-FFF2-40B4-BE49-F238E27FC236}">
                    <a16:creationId xmlns:a16="http://schemas.microsoft.com/office/drawing/2014/main" id="{4C8A77A3-609A-5142-9018-15B90E8FBBC6}"/>
                  </a:ext>
                </a:extLst>
              </p:cNvPr>
              <p:cNvSpPr/>
              <p:nvPr/>
            </p:nvSpPr>
            <p:spPr>
              <a:xfrm>
                <a:off x="3196425" y="464118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8" name="矩形 26">
                <a:extLst>
                  <a:ext uri="{FF2B5EF4-FFF2-40B4-BE49-F238E27FC236}">
                    <a16:creationId xmlns:a16="http://schemas.microsoft.com/office/drawing/2014/main" id="{4C8A77A3-609A-5142-9018-15B90E8FBBC6}"/>
                  </a:ext>
                </a:extLst>
              </p:cNvPr>
              <p:cNvSpPr>
                <a:spLocks noRot="1" noChangeAspect="1" noMove="1" noResize="1" noEditPoints="1" noAdjustHandles="1" noChangeArrowheads="1" noChangeShapeType="1" noTextEdit="1"/>
              </p:cNvSpPr>
              <p:nvPr/>
            </p:nvSpPr>
            <p:spPr>
              <a:xfrm>
                <a:off x="3196425" y="4641185"/>
                <a:ext cx="388851" cy="487680"/>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27">
                <a:extLst>
                  <a:ext uri="{FF2B5EF4-FFF2-40B4-BE49-F238E27FC236}">
                    <a16:creationId xmlns:a16="http://schemas.microsoft.com/office/drawing/2014/main" id="{05850FDF-4EAD-4A4F-8DCB-35D40AAE8EDA}"/>
                  </a:ext>
                </a:extLst>
              </p:cNvPr>
              <p:cNvSpPr/>
              <p:nvPr/>
            </p:nvSpPr>
            <p:spPr>
              <a:xfrm>
                <a:off x="3959927" y="4641185"/>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9" name="矩形 27">
                <a:extLst>
                  <a:ext uri="{FF2B5EF4-FFF2-40B4-BE49-F238E27FC236}">
                    <a16:creationId xmlns:a16="http://schemas.microsoft.com/office/drawing/2014/main" id="{05850FDF-4EAD-4A4F-8DCB-35D40AAE8EDA}"/>
                  </a:ext>
                </a:extLst>
              </p:cNvPr>
              <p:cNvSpPr>
                <a:spLocks noRot="1" noChangeAspect="1" noMove="1" noResize="1" noEditPoints="1" noAdjustHandles="1" noChangeArrowheads="1" noChangeShapeType="1" noTextEdit="1"/>
              </p:cNvSpPr>
              <p:nvPr/>
            </p:nvSpPr>
            <p:spPr>
              <a:xfrm>
                <a:off x="3959927" y="4641185"/>
                <a:ext cx="388851" cy="487680"/>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28">
                <a:extLst>
                  <a:ext uri="{FF2B5EF4-FFF2-40B4-BE49-F238E27FC236}">
                    <a16:creationId xmlns:a16="http://schemas.microsoft.com/office/drawing/2014/main" id="{FEE39548-3D12-A646-8F0F-276B77745268}"/>
                  </a:ext>
                </a:extLst>
              </p:cNvPr>
              <p:cNvSpPr/>
              <p:nvPr/>
            </p:nvSpPr>
            <p:spPr>
              <a:xfrm>
                <a:off x="6771297" y="4635090"/>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30" name="矩形 28">
                <a:extLst>
                  <a:ext uri="{FF2B5EF4-FFF2-40B4-BE49-F238E27FC236}">
                    <a16:creationId xmlns:a16="http://schemas.microsoft.com/office/drawing/2014/main" id="{FEE39548-3D12-A646-8F0F-276B77745268}"/>
                  </a:ext>
                </a:extLst>
              </p:cNvPr>
              <p:cNvSpPr>
                <a:spLocks noRot="1" noChangeAspect="1" noMove="1" noResize="1" noEditPoints="1" noAdjustHandles="1" noChangeArrowheads="1" noChangeShapeType="1" noTextEdit="1"/>
              </p:cNvSpPr>
              <p:nvPr/>
            </p:nvSpPr>
            <p:spPr>
              <a:xfrm>
                <a:off x="6771297" y="4635090"/>
                <a:ext cx="388851" cy="487680"/>
              </a:xfrm>
              <a:prstGeom prst="rect">
                <a:avLst/>
              </a:prstGeom>
              <a:blipFill>
                <a:blip r:embed="rId15"/>
                <a:stretch>
                  <a:fillRect/>
                </a:stretch>
              </a:blipFill>
              <a:ln>
                <a:noFill/>
              </a:ln>
            </p:spPr>
            <p:txBody>
              <a:bodyPr/>
              <a:lstStyle/>
              <a:p>
                <a:r>
                  <a:rPr lang="en-US">
                    <a:noFill/>
                  </a:rPr>
                  <a:t> </a:t>
                </a:r>
              </a:p>
            </p:txBody>
          </p:sp>
        </mc:Fallback>
      </mc:AlternateContent>
      <p:cxnSp>
        <p:nvCxnSpPr>
          <p:cNvPr id="31" name="直接箭头连接符 29">
            <a:extLst>
              <a:ext uri="{FF2B5EF4-FFF2-40B4-BE49-F238E27FC236}">
                <a16:creationId xmlns:a16="http://schemas.microsoft.com/office/drawing/2014/main" id="{6157D8AF-3316-F446-B51A-CB7CD103D9C7}"/>
              </a:ext>
            </a:extLst>
          </p:cNvPr>
          <p:cNvCxnSpPr>
            <a:stCxn id="27" idx="3"/>
            <a:endCxn id="28" idx="1"/>
          </p:cNvCxnSpPr>
          <p:nvPr/>
        </p:nvCxnSpPr>
        <p:spPr>
          <a:xfrm flipV="1">
            <a:off x="2824599" y="4885025"/>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0">
            <a:extLst>
              <a:ext uri="{FF2B5EF4-FFF2-40B4-BE49-F238E27FC236}">
                <a16:creationId xmlns:a16="http://schemas.microsoft.com/office/drawing/2014/main" id="{0B0206D4-0B7F-0747-BE9E-4F298D5BB28E}"/>
              </a:ext>
            </a:extLst>
          </p:cNvPr>
          <p:cNvCxnSpPr>
            <a:stCxn id="28" idx="3"/>
            <a:endCxn id="29" idx="1"/>
          </p:cNvCxnSpPr>
          <p:nvPr/>
        </p:nvCxnSpPr>
        <p:spPr>
          <a:xfrm>
            <a:off x="3585276" y="4885025"/>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AEF329B-F7A2-B643-96EE-BEB96546A952}"/>
              </a:ext>
            </a:extLst>
          </p:cNvPr>
          <p:cNvCxnSpPr/>
          <p:nvPr/>
        </p:nvCxnSpPr>
        <p:spPr>
          <a:xfrm>
            <a:off x="4348778" y="4895801"/>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9872CE0-70CF-A64B-A127-E8B8F67232CD}"/>
              </a:ext>
            </a:extLst>
          </p:cNvPr>
          <p:cNvCxnSpPr/>
          <p:nvPr/>
        </p:nvCxnSpPr>
        <p:spPr>
          <a:xfrm>
            <a:off x="6396646" y="4895801"/>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42">
                <a:extLst>
                  <a:ext uri="{FF2B5EF4-FFF2-40B4-BE49-F238E27FC236}">
                    <a16:creationId xmlns:a16="http://schemas.microsoft.com/office/drawing/2014/main" id="{A7757D56-E9AF-D445-B3AC-851664F5ABBA}"/>
                  </a:ext>
                </a:extLst>
              </p:cNvPr>
              <p:cNvSpPr/>
              <p:nvPr/>
            </p:nvSpPr>
            <p:spPr>
              <a:xfrm>
                <a:off x="2430735" y="548406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5" name="矩形 42">
                <a:extLst>
                  <a:ext uri="{FF2B5EF4-FFF2-40B4-BE49-F238E27FC236}">
                    <a16:creationId xmlns:a16="http://schemas.microsoft.com/office/drawing/2014/main" id="{A7757D56-E9AF-D445-B3AC-851664F5ABBA}"/>
                  </a:ext>
                </a:extLst>
              </p:cNvPr>
              <p:cNvSpPr>
                <a:spLocks noRot="1" noChangeAspect="1" noMove="1" noResize="1" noEditPoints="1" noAdjustHandles="1" noChangeArrowheads="1" noChangeShapeType="1" noTextEdit="1"/>
              </p:cNvSpPr>
              <p:nvPr/>
            </p:nvSpPr>
            <p:spPr>
              <a:xfrm>
                <a:off x="2430735" y="5484065"/>
                <a:ext cx="388851" cy="487680"/>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43">
                <a:extLst>
                  <a:ext uri="{FF2B5EF4-FFF2-40B4-BE49-F238E27FC236}">
                    <a16:creationId xmlns:a16="http://schemas.microsoft.com/office/drawing/2014/main" id="{B9801705-4FB5-974E-B739-B3C70EF624ED}"/>
                  </a:ext>
                </a:extLst>
              </p:cNvPr>
              <p:cNvSpPr/>
              <p:nvPr/>
            </p:nvSpPr>
            <p:spPr>
              <a:xfrm>
                <a:off x="3191412" y="547938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6" name="矩形 43">
                <a:extLst>
                  <a:ext uri="{FF2B5EF4-FFF2-40B4-BE49-F238E27FC236}">
                    <a16:creationId xmlns:a16="http://schemas.microsoft.com/office/drawing/2014/main" id="{B9801705-4FB5-974E-B739-B3C70EF624ED}"/>
                  </a:ext>
                </a:extLst>
              </p:cNvPr>
              <p:cNvSpPr>
                <a:spLocks noRot="1" noChangeAspect="1" noMove="1" noResize="1" noEditPoints="1" noAdjustHandles="1" noChangeArrowheads="1" noChangeShapeType="1" noTextEdit="1"/>
              </p:cNvSpPr>
              <p:nvPr/>
            </p:nvSpPr>
            <p:spPr>
              <a:xfrm>
                <a:off x="3191412" y="5479385"/>
                <a:ext cx="388851" cy="487680"/>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矩形 44">
                <a:extLst>
                  <a:ext uri="{FF2B5EF4-FFF2-40B4-BE49-F238E27FC236}">
                    <a16:creationId xmlns:a16="http://schemas.microsoft.com/office/drawing/2014/main" id="{898FDCE3-12DB-1E4C-A3AD-EEDE4E90C66D}"/>
                  </a:ext>
                </a:extLst>
              </p:cNvPr>
              <p:cNvSpPr/>
              <p:nvPr/>
            </p:nvSpPr>
            <p:spPr>
              <a:xfrm>
                <a:off x="3954914" y="547938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7" name="矩形 44">
                <a:extLst>
                  <a:ext uri="{FF2B5EF4-FFF2-40B4-BE49-F238E27FC236}">
                    <a16:creationId xmlns:a16="http://schemas.microsoft.com/office/drawing/2014/main" id="{898FDCE3-12DB-1E4C-A3AD-EEDE4E90C66D}"/>
                  </a:ext>
                </a:extLst>
              </p:cNvPr>
              <p:cNvSpPr>
                <a:spLocks noRot="1" noChangeAspect="1" noMove="1" noResize="1" noEditPoints="1" noAdjustHandles="1" noChangeArrowheads="1" noChangeShapeType="1" noTextEdit="1"/>
              </p:cNvSpPr>
              <p:nvPr/>
            </p:nvSpPr>
            <p:spPr>
              <a:xfrm>
                <a:off x="3954914" y="5479385"/>
                <a:ext cx="388851" cy="487680"/>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矩形 45">
                <a:extLst>
                  <a:ext uri="{FF2B5EF4-FFF2-40B4-BE49-F238E27FC236}">
                    <a16:creationId xmlns:a16="http://schemas.microsoft.com/office/drawing/2014/main" id="{9F82086D-3643-2848-BADB-4B2D8A48A68A}"/>
                  </a:ext>
                </a:extLst>
              </p:cNvPr>
              <p:cNvSpPr/>
              <p:nvPr/>
            </p:nvSpPr>
            <p:spPr>
              <a:xfrm>
                <a:off x="6766284" y="5473290"/>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8" name="矩形 45">
                <a:extLst>
                  <a:ext uri="{FF2B5EF4-FFF2-40B4-BE49-F238E27FC236}">
                    <a16:creationId xmlns:a16="http://schemas.microsoft.com/office/drawing/2014/main" id="{9F82086D-3643-2848-BADB-4B2D8A48A68A}"/>
                  </a:ext>
                </a:extLst>
              </p:cNvPr>
              <p:cNvSpPr>
                <a:spLocks noRot="1" noChangeAspect="1" noMove="1" noResize="1" noEditPoints="1" noAdjustHandles="1" noChangeArrowheads="1" noChangeShapeType="1" noTextEdit="1"/>
              </p:cNvSpPr>
              <p:nvPr/>
            </p:nvSpPr>
            <p:spPr>
              <a:xfrm>
                <a:off x="6766284" y="5473290"/>
                <a:ext cx="388851" cy="487680"/>
              </a:xfrm>
              <a:prstGeom prst="rect">
                <a:avLst/>
              </a:prstGeom>
              <a:blipFill>
                <a:blip r:embed="rId19"/>
                <a:stretch>
                  <a:fillRect/>
                </a:stretch>
              </a:blipFill>
              <a:ln>
                <a:solidFill>
                  <a:schemeClr val="tx1"/>
                </a:solidFill>
              </a:ln>
            </p:spPr>
            <p:txBody>
              <a:bodyPr/>
              <a:lstStyle/>
              <a:p>
                <a:r>
                  <a:rPr lang="en-US">
                    <a:noFill/>
                  </a:rPr>
                  <a:t> </a:t>
                </a:r>
              </a:p>
            </p:txBody>
          </p:sp>
        </mc:Fallback>
      </mc:AlternateContent>
      <p:cxnSp>
        <p:nvCxnSpPr>
          <p:cNvPr id="39" name="直接箭头连接符 49">
            <a:extLst>
              <a:ext uri="{FF2B5EF4-FFF2-40B4-BE49-F238E27FC236}">
                <a16:creationId xmlns:a16="http://schemas.microsoft.com/office/drawing/2014/main" id="{F4479C9B-F4CC-CA49-99B1-E9BB364AB301}"/>
              </a:ext>
            </a:extLst>
          </p:cNvPr>
          <p:cNvCxnSpPr>
            <a:stCxn id="37" idx="0"/>
            <a:endCxn id="29" idx="2"/>
          </p:cNvCxnSpPr>
          <p:nvPr/>
        </p:nvCxnSpPr>
        <p:spPr>
          <a:xfrm flipV="1">
            <a:off x="4149340" y="512886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4">
            <a:extLst>
              <a:ext uri="{FF2B5EF4-FFF2-40B4-BE49-F238E27FC236}">
                <a16:creationId xmlns:a16="http://schemas.microsoft.com/office/drawing/2014/main" id="{B16C0289-F510-4644-8335-2DAD30DC0FBF}"/>
              </a:ext>
            </a:extLst>
          </p:cNvPr>
          <p:cNvCxnSpPr>
            <a:stCxn id="38" idx="0"/>
            <a:endCxn id="30" idx="2"/>
          </p:cNvCxnSpPr>
          <p:nvPr/>
        </p:nvCxnSpPr>
        <p:spPr>
          <a:xfrm flipV="1">
            <a:off x="6960710" y="5122770"/>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35">
            <a:extLst>
              <a:ext uri="{FF2B5EF4-FFF2-40B4-BE49-F238E27FC236}">
                <a16:creationId xmlns:a16="http://schemas.microsoft.com/office/drawing/2014/main" id="{1C6E7A7E-1718-D941-8B2A-79ED42BBEE13}"/>
              </a:ext>
            </a:extLst>
          </p:cNvPr>
          <p:cNvCxnSpPr>
            <a:stCxn id="36" idx="0"/>
            <a:endCxn id="28" idx="2"/>
          </p:cNvCxnSpPr>
          <p:nvPr/>
        </p:nvCxnSpPr>
        <p:spPr>
          <a:xfrm flipV="1">
            <a:off x="3385838" y="512886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38">
            <a:extLst>
              <a:ext uri="{FF2B5EF4-FFF2-40B4-BE49-F238E27FC236}">
                <a16:creationId xmlns:a16="http://schemas.microsoft.com/office/drawing/2014/main" id="{B56AAE0A-18CB-E84D-ADAC-6A6719425D0E}"/>
              </a:ext>
            </a:extLst>
          </p:cNvPr>
          <p:cNvCxnSpPr>
            <a:stCxn id="35" idx="0"/>
            <a:endCxn id="27" idx="2"/>
          </p:cNvCxnSpPr>
          <p:nvPr/>
        </p:nvCxnSpPr>
        <p:spPr>
          <a:xfrm flipV="1">
            <a:off x="2625161" y="513354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17">
            <a:extLst>
              <a:ext uri="{FF2B5EF4-FFF2-40B4-BE49-F238E27FC236}">
                <a16:creationId xmlns:a16="http://schemas.microsoft.com/office/drawing/2014/main" id="{694FA29F-35FE-D147-8754-D743F6E8CE02}"/>
              </a:ext>
            </a:extLst>
          </p:cNvPr>
          <p:cNvSpPr txBox="1"/>
          <p:nvPr/>
        </p:nvSpPr>
        <p:spPr>
          <a:xfrm>
            <a:off x="5399156" y="5543239"/>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44" name="矩形 59">
                <a:extLst>
                  <a:ext uri="{FF2B5EF4-FFF2-40B4-BE49-F238E27FC236}">
                    <a16:creationId xmlns:a16="http://schemas.microsoft.com/office/drawing/2014/main" id="{0443677F-DD57-1248-8C8D-D8732F281854}"/>
                  </a:ext>
                </a:extLst>
              </p:cNvPr>
              <p:cNvSpPr/>
              <p:nvPr/>
            </p:nvSpPr>
            <p:spPr>
              <a:xfrm>
                <a:off x="1634477" y="4651961"/>
                <a:ext cx="388851" cy="487680"/>
              </a:xfrm>
              <a:prstGeom prst="rect">
                <a:avLst/>
              </a:prstGeom>
              <a:solidFill>
                <a:srgbClr val="00B0F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44" name="矩形 59">
                <a:extLst>
                  <a:ext uri="{FF2B5EF4-FFF2-40B4-BE49-F238E27FC236}">
                    <a16:creationId xmlns:a16="http://schemas.microsoft.com/office/drawing/2014/main" id="{0443677F-DD57-1248-8C8D-D8732F281854}"/>
                  </a:ext>
                </a:extLst>
              </p:cNvPr>
              <p:cNvSpPr>
                <a:spLocks noRot="1" noChangeAspect="1" noMove="1" noResize="1" noEditPoints="1" noAdjustHandles="1" noChangeArrowheads="1" noChangeShapeType="1" noTextEdit="1"/>
              </p:cNvSpPr>
              <p:nvPr/>
            </p:nvSpPr>
            <p:spPr>
              <a:xfrm>
                <a:off x="1634477" y="4651961"/>
                <a:ext cx="388851" cy="487680"/>
              </a:xfrm>
              <a:prstGeom prst="rect">
                <a:avLst/>
              </a:prstGeom>
              <a:blipFill>
                <a:blip r:embed="rId20"/>
                <a:stretch>
                  <a:fillRect/>
                </a:stretch>
              </a:blipFill>
              <a:ln>
                <a:noFill/>
                <a:prstDash val="sysDot"/>
              </a:ln>
            </p:spPr>
            <p:txBody>
              <a:bodyPr/>
              <a:lstStyle/>
              <a:p>
                <a:r>
                  <a:rPr lang="en-US">
                    <a:noFill/>
                  </a:rPr>
                  <a:t> </a:t>
                </a:r>
              </a:p>
            </p:txBody>
          </p:sp>
        </mc:Fallback>
      </mc:AlternateContent>
      <p:cxnSp>
        <p:nvCxnSpPr>
          <p:cNvPr id="45" name="直接箭头连接符 63">
            <a:extLst>
              <a:ext uri="{FF2B5EF4-FFF2-40B4-BE49-F238E27FC236}">
                <a16:creationId xmlns:a16="http://schemas.microsoft.com/office/drawing/2014/main" id="{B788AB89-962A-474E-8EF4-2876B32386CB}"/>
              </a:ext>
            </a:extLst>
          </p:cNvPr>
          <p:cNvCxnSpPr>
            <a:stCxn id="44" idx="3"/>
            <a:endCxn id="27" idx="1"/>
          </p:cNvCxnSpPr>
          <p:nvPr/>
        </p:nvCxnSpPr>
        <p:spPr>
          <a:xfrm flipV="1">
            <a:off x="2023328" y="4889705"/>
            <a:ext cx="412420" cy="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04A13A9-DEA2-A346-9C7F-B17917FF6F99}"/>
              </a:ext>
            </a:extLst>
          </p:cNvPr>
          <p:cNvSpPr txBox="1"/>
          <p:nvPr/>
        </p:nvSpPr>
        <p:spPr>
          <a:xfrm>
            <a:off x="2311501" y="6005369"/>
            <a:ext cx="624382" cy="461665"/>
          </a:xfrm>
          <a:prstGeom prst="rect">
            <a:avLst/>
          </a:prstGeom>
          <a:noFill/>
        </p:spPr>
        <p:txBody>
          <a:bodyPr wrap="square" rtlCol="0">
            <a:spAutoFit/>
          </a:bodyPr>
          <a:lstStyle/>
          <a:p>
            <a:pPr algn="ctr"/>
            <a:r>
              <a:rPr lang="en-SG" sz="2400" dirty="0"/>
              <a:t>an</a:t>
            </a:r>
          </a:p>
        </p:txBody>
      </p:sp>
      <p:sp>
        <p:nvSpPr>
          <p:cNvPr id="47" name="TextBox 46">
            <a:extLst>
              <a:ext uri="{FF2B5EF4-FFF2-40B4-BE49-F238E27FC236}">
                <a16:creationId xmlns:a16="http://schemas.microsoft.com/office/drawing/2014/main" id="{9E9C3CEC-6D14-0440-85E6-233D76C1D25D}"/>
              </a:ext>
            </a:extLst>
          </p:cNvPr>
          <p:cNvSpPr txBox="1"/>
          <p:nvPr/>
        </p:nvSpPr>
        <p:spPr>
          <a:xfrm>
            <a:off x="2819586" y="6005369"/>
            <a:ext cx="1135327" cy="461665"/>
          </a:xfrm>
          <a:prstGeom prst="rect">
            <a:avLst/>
          </a:prstGeom>
          <a:noFill/>
        </p:spPr>
        <p:txBody>
          <a:bodyPr wrap="square" rtlCol="0">
            <a:spAutoFit/>
          </a:bodyPr>
          <a:lstStyle/>
          <a:p>
            <a:pPr algn="ctr"/>
            <a:r>
              <a:rPr lang="en-SG" sz="2400" dirty="0"/>
              <a:t>animal</a:t>
            </a:r>
          </a:p>
        </p:txBody>
      </p:sp>
      <p:sp>
        <p:nvSpPr>
          <p:cNvPr id="48" name="TextBox 47">
            <a:extLst>
              <a:ext uri="{FF2B5EF4-FFF2-40B4-BE49-F238E27FC236}">
                <a16:creationId xmlns:a16="http://schemas.microsoft.com/office/drawing/2014/main" id="{C9B0E44F-F194-734C-BCF9-75008E0308FC}"/>
              </a:ext>
            </a:extLst>
          </p:cNvPr>
          <p:cNvSpPr txBox="1"/>
          <p:nvPr/>
        </p:nvSpPr>
        <p:spPr>
          <a:xfrm>
            <a:off x="3625349" y="6011466"/>
            <a:ext cx="1324999" cy="461665"/>
          </a:xfrm>
          <a:prstGeom prst="rect">
            <a:avLst/>
          </a:prstGeom>
          <a:noFill/>
        </p:spPr>
        <p:txBody>
          <a:bodyPr wrap="square" rtlCol="0">
            <a:spAutoFit/>
          </a:bodyPr>
          <a:lstStyle/>
          <a:p>
            <a:pPr algn="ctr"/>
            <a:r>
              <a:rPr lang="en-SG" sz="2400" dirty="0"/>
              <a:t>is</a:t>
            </a:r>
          </a:p>
        </p:txBody>
      </p:sp>
      <p:sp>
        <p:nvSpPr>
          <p:cNvPr id="49" name="TextBox 48">
            <a:extLst>
              <a:ext uri="{FF2B5EF4-FFF2-40B4-BE49-F238E27FC236}">
                <a16:creationId xmlns:a16="http://schemas.microsoft.com/office/drawing/2014/main" id="{2F3E0D23-6271-F440-8C36-7DBD87CC8021}"/>
              </a:ext>
            </a:extLst>
          </p:cNvPr>
          <p:cNvSpPr txBox="1"/>
          <p:nvPr/>
        </p:nvSpPr>
        <p:spPr>
          <a:xfrm>
            <a:off x="6505926" y="6015335"/>
            <a:ext cx="909565" cy="461665"/>
          </a:xfrm>
          <a:prstGeom prst="rect">
            <a:avLst/>
          </a:prstGeom>
          <a:noFill/>
        </p:spPr>
        <p:txBody>
          <a:bodyPr wrap="square" rtlCol="0">
            <a:spAutoFit/>
          </a:bodyPr>
          <a:lstStyle/>
          <a:p>
            <a:pPr algn="ctr"/>
            <a:r>
              <a:rPr lang="en-SG" sz="2400" dirty="0"/>
              <a:t>toy</a:t>
            </a:r>
          </a:p>
        </p:txBody>
      </p:sp>
      <p:sp>
        <p:nvSpPr>
          <p:cNvPr id="50" name="文本框 17">
            <a:extLst>
              <a:ext uri="{FF2B5EF4-FFF2-40B4-BE49-F238E27FC236}">
                <a16:creationId xmlns:a16="http://schemas.microsoft.com/office/drawing/2014/main" id="{08E2B452-6A55-B647-B648-2D699B82D296}"/>
              </a:ext>
            </a:extLst>
          </p:cNvPr>
          <p:cNvSpPr txBox="1"/>
          <p:nvPr/>
        </p:nvSpPr>
        <p:spPr>
          <a:xfrm>
            <a:off x="5399156" y="4819001"/>
            <a:ext cx="311737" cy="369332"/>
          </a:xfrm>
          <a:prstGeom prst="rect">
            <a:avLst/>
          </a:prstGeom>
          <a:noFill/>
        </p:spPr>
        <p:txBody>
          <a:bodyPr wrap="square" rtlCol="0">
            <a:spAutoFit/>
          </a:bodyPr>
          <a:lstStyle/>
          <a:p>
            <a:r>
              <a:rPr lang="en-US" altLang="zh-CN" b="1" dirty="0"/>
              <a:t>…</a:t>
            </a:r>
            <a:endParaRPr lang="zh-CN" altLang="en-US" b="1" dirty="0"/>
          </a:p>
        </p:txBody>
      </p:sp>
      <p:sp>
        <p:nvSpPr>
          <p:cNvPr id="51" name="Oval 50">
            <a:extLst>
              <a:ext uri="{FF2B5EF4-FFF2-40B4-BE49-F238E27FC236}">
                <a16:creationId xmlns:a16="http://schemas.microsoft.com/office/drawing/2014/main" id="{F366F548-9A9A-0249-9693-0137BD3E2401}"/>
              </a:ext>
            </a:extLst>
          </p:cNvPr>
          <p:cNvSpPr/>
          <p:nvPr/>
        </p:nvSpPr>
        <p:spPr>
          <a:xfrm>
            <a:off x="6386620" y="4560143"/>
            <a:ext cx="1083404" cy="779587"/>
          </a:xfrm>
          <a:prstGeom prst="ellipse">
            <a:avLst/>
          </a:prstGeom>
          <a:noFill/>
          <a:ln w="38100">
            <a:solidFill>
              <a:srgbClr val="FF33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G">
              <a:noFill/>
            </a:endParaRPr>
          </a:p>
        </p:txBody>
      </p:sp>
      <mc:AlternateContent xmlns:mc="http://schemas.openxmlformats.org/markup-compatibility/2006" xmlns:a14="http://schemas.microsoft.com/office/drawing/2010/main">
        <mc:Choice Requires="a14">
          <p:sp>
            <p:nvSpPr>
              <p:cNvPr id="52" name="矩形 28">
                <a:extLst>
                  <a:ext uri="{FF2B5EF4-FFF2-40B4-BE49-F238E27FC236}">
                    <a16:creationId xmlns:a16="http://schemas.microsoft.com/office/drawing/2014/main" id="{F9CFE5C1-6D1E-9447-A410-D1C1C35A87E1}"/>
                  </a:ext>
                </a:extLst>
              </p:cNvPr>
              <p:cNvSpPr/>
              <p:nvPr/>
            </p:nvSpPr>
            <p:spPr>
              <a:xfrm>
                <a:off x="7924800" y="4222082"/>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i="1">
                              <a:ln>
                                <a:solidFill>
                                  <a:schemeClr val="tx1"/>
                                </a:solidFill>
                              </a:ln>
                              <a:solidFill>
                                <a:schemeClr val="tx1"/>
                              </a:solidFill>
                              <a:latin typeface="Cambria Math" panose="02040503050406030204" pitchFamily="18" charset="0"/>
                            </a:rPr>
                          </m:ctrlPr>
                        </m:sSupPr>
                        <m:e>
                          <m:r>
                            <a:rPr lang="en-US" altLang="zh-CN" i="1">
                              <a:ln>
                                <a:solidFill>
                                  <a:schemeClr val="tx1"/>
                                </a:solidFill>
                              </a:ln>
                              <a:solidFill>
                                <a:schemeClr val="tx1"/>
                              </a:solidFill>
                              <a:latin typeface="Cambria Math" panose="02040503050406030204" pitchFamily="18" charset="0"/>
                            </a:rPr>
                            <m:t>h</m:t>
                          </m:r>
                        </m:e>
                        <m:sup>
                          <m:r>
                            <a:rPr lang="en-US" altLang="zh-CN" i="1">
                              <a:ln>
                                <a:solidFill>
                                  <a:schemeClr val="tx1"/>
                                </a:solidFill>
                              </a:ln>
                              <a:solidFill>
                                <a:schemeClr val="tx1"/>
                              </a:solidFill>
                              <a:latin typeface="Cambria Math" panose="02040503050406030204" pitchFamily="18" charset="0"/>
                            </a:rPr>
                            <m:t>∗</m:t>
                          </m:r>
                        </m:sup>
                      </m:sSup>
                    </m:oMath>
                  </m:oMathPara>
                </a14:m>
                <a:endParaRPr lang="zh-CN" altLang="en-US" sz="1000" dirty="0">
                  <a:ln>
                    <a:solidFill>
                      <a:schemeClr val="tx1"/>
                    </a:solidFill>
                  </a:ln>
                  <a:solidFill>
                    <a:schemeClr val="tx1"/>
                  </a:solidFill>
                </a:endParaRPr>
              </a:p>
            </p:txBody>
          </p:sp>
        </mc:Choice>
        <mc:Fallback xmlns="">
          <p:sp>
            <p:nvSpPr>
              <p:cNvPr id="52" name="矩形 28">
                <a:extLst>
                  <a:ext uri="{FF2B5EF4-FFF2-40B4-BE49-F238E27FC236}">
                    <a16:creationId xmlns:a16="http://schemas.microsoft.com/office/drawing/2014/main" id="{F9CFE5C1-6D1E-9447-A410-D1C1C35A87E1}"/>
                  </a:ext>
                </a:extLst>
              </p:cNvPr>
              <p:cNvSpPr>
                <a:spLocks noRot="1" noChangeAspect="1" noMove="1" noResize="1" noEditPoints="1" noAdjustHandles="1" noChangeArrowheads="1" noChangeShapeType="1" noTextEdit="1"/>
              </p:cNvSpPr>
              <p:nvPr/>
            </p:nvSpPr>
            <p:spPr>
              <a:xfrm>
                <a:off x="7924800" y="4222082"/>
                <a:ext cx="388851" cy="487680"/>
              </a:xfrm>
              <a:prstGeom prst="rect">
                <a:avLst/>
              </a:prstGeom>
              <a:blipFill>
                <a:blip r:embed="rId21"/>
                <a:stretch>
                  <a:fillRect/>
                </a:stretch>
              </a:blipFill>
              <a:ln>
                <a:solidFill>
                  <a:schemeClr val="tx1"/>
                </a:solidFill>
              </a:ln>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D8074AE5-DC39-6B48-9DAB-A24A46621BF9}"/>
              </a:ext>
            </a:extLst>
          </p:cNvPr>
          <p:cNvCxnSpPr>
            <a:stCxn id="77" idx="6"/>
          </p:cNvCxnSpPr>
          <p:nvPr/>
        </p:nvCxnSpPr>
        <p:spPr>
          <a:xfrm>
            <a:off x="7496538" y="4032125"/>
            <a:ext cx="469577" cy="177622"/>
          </a:xfrm>
          <a:prstGeom prst="straightConnector1">
            <a:avLst/>
          </a:prstGeom>
          <a:ln w="38100">
            <a:solidFill>
              <a:srgbClr val="FF33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35">
                <a:extLst>
                  <a:ext uri="{FF2B5EF4-FFF2-40B4-BE49-F238E27FC236}">
                    <a16:creationId xmlns:a16="http://schemas.microsoft.com/office/drawing/2014/main" id="{E2459A93-24D5-7C42-B866-1C97154CCD1D}"/>
                  </a:ext>
                </a:extLst>
              </p:cNvPr>
              <p:cNvSpPr/>
              <p:nvPr/>
            </p:nvSpPr>
            <p:spPr>
              <a:xfrm>
                <a:off x="2441959" y="3014054"/>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i="1">
                              <a:ln>
                                <a:solidFill>
                                  <a:schemeClr val="tx1"/>
                                </a:solidFill>
                              </a:ln>
                              <a:solidFill>
                                <a:schemeClr val="tx1"/>
                              </a:solidFill>
                              <a:latin typeface="Cambria Math" panose="02040503050406030204" pitchFamily="18" charset="0"/>
                            </a:rPr>
                            <m:t>1</m:t>
                          </m:r>
                        </m:sub>
                      </m:sSub>
                    </m:oMath>
                  </m:oMathPara>
                </a14:m>
                <a:endParaRPr lang="zh-CN" altLang="en-US" sz="1000" dirty="0">
                  <a:ln>
                    <a:solidFill>
                      <a:schemeClr val="tx1"/>
                    </a:solidFill>
                  </a:ln>
                  <a:solidFill>
                    <a:schemeClr val="tx1"/>
                  </a:solidFill>
                </a:endParaRPr>
              </a:p>
            </p:txBody>
          </p:sp>
        </mc:Choice>
        <mc:Fallback xmlns="">
          <p:sp>
            <p:nvSpPr>
              <p:cNvPr id="54" name="矩形 35">
                <a:extLst>
                  <a:ext uri="{FF2B5EF4-FFF2-40B4-BE49-F238E27FC236}">
                    <a16:creationId xmlns:a16="http://schemas.microsoft.com/office/drawing/2014/main" id="{E2459A93-24D5-7C42-B866-1C97154CCD1D}"/>
                  </a:ext>
                </a:extLst>
              </p:cNvPr>
              <p:cNvSpPr>
                <a:spLocks noRot="1" noChangeAspect="1" noMove="1" noResize="1" noEditPoints="1" noAdjustHandles="1" noChangeArrowheads="1" noChangeShapeType="1" noTextEdit="1"/>
              </p:cNvSpPr>
              <p:nvPr/>
            </p:nvSpPr>
            <p:spPr>
              <a:xfrm>
                <a:off x="2441959" y="3014054"/>
                <a:ext cx="388851" cy="487680"/>
              </a:xfrm>
              <a:prstGeom prst="rect">
                <a:avLst/>
              </a:prstGeom>
              <a:blipFill>
                <a:blip r:embed="rId2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矩形 36">
                <a:extLst>
                  <a:ext uri="{FF2B5EF4-FFF2-40B4-BE49-F238E27FC236}">
                    <a16:creationId xmlns:a16="http://schemas.microsoft.com/office/drawing/2014/main" id="{819D11E8-14E1-0245-8B8E-434331658C32}"/>
                  </a:ext>
                </a:extLst>
              </p:cNvPr>
              <p:cNvSpPr/>
              <p:nvPr/>
            </p:nvSpPr>
            <p:spPr>
              <a:xfrm>
                <a:off x="3202636" y="3009374"/>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b="0" i="1" smtClean="0">
                              <a:ln>
                                <a:solidFill>
                                  <a:schemeClr val="tx1"/>
                                </a:solidFill>
                              </a:ln>
                              <a:solidFill>
                                <a:schemeClr val="tx1"/>
                              </a:solidFill>
                              <a:latin typeface="Cambria Math" panose="02040503050406030204" pitchFamily="18" charset="0"/>
                            </a:rPr>
                            <m:t>2</m:t>
                          </m:r>
                        </m:sub>
                      </m:sSub>
                    </m:oMath>
                  </m:oMathPara>
                </a14:m>
                <a:endParaRPr lang="zh-CN" altLang="en-US" sz="1000" dirty="0">
                  <a:ln>
                    <a:solidFill>
                      <a:schemeClr val="tx1"/>
                    </a:solidFill>
                  </a:ln>
                  <a:solidFill>
                    <a:schemeClr val="tx1"/>
                  </a:solidFill>
                </a:endParaRPr>
              </a:p>
            </p:txBody>
          </p:sp>
        </mc:Choice>
        <mc:Fallback xmlns="">
          <p:sp>
            <p:nvSpPr>
              <p:cNvPr id="55" name="矩形 36">
                <a:extLst>
                  <a:ext uri="{FF2B5EF4-FFF2-40B4-BE49-F238E27FC236}">
                    <a16:creationId xmlns:a16="http://schemas.microsoft.com/office/drawing/2014/main" id="{819D11E8-14E1-0245-8B8E-434331658C32}"/>
                  </a:ext>
                </a:extLst>
              </p:cNvPr>
              <p:cNvSpPr>
                <a:spLocks noRot="1" noChangeAspect="1" noMove="1" noResize="1" noEditPoints="1" noAdjustHandles="1" noChangeArrowheads="1" noChangeShapeType="1" noTextEdit="1"/>
              </p:cNvSpPr>
              <p:nvPr/>
            </p:nvSpPr>
            <p:spPr>
              <a:xfrm>
                <a:off x="3202636" y="3009374"/>
                <a:ext cx="388851" cy="487680"/>
              </a:xfrm>
              <a:prstGeom prst="rect">
                <a:avLst/>
              </a:prstGeom>
              <a:blipFill>
                <a:blip r:embed="rId2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矩形 37">
                <a:extLst>
                  <a:ext uri="{FF2B5EF4-FFF2-40B4-BE49-F238E27FC236}">
                    <a16:creationId xmlns:a16="http://schemas.microsoft.com/office/drawing/2014/main" id="{B7AC6523-4067-FC43-9343-189BFD432079}"/>
                  </a:ext>
                </a:extLst>
              </p:cNvPr>
              <p:cNvSpPr/>
              <p:nvPr/>
            </p:nvSpPr>
            <p:spPr>
              <a:xfrm>
                <a:off x="3966138" y="3009374"/>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b="0" i="1" smtClean="0">
                              <a:ln>
                                <a:solidFill>
                                  <a:schemeClr val="tx1"/>
                                </a:solidFill>
                              </a:ln>
                              <a:solidFill>
                                <a:schemeClr val="tx1"/>
                              </a:solidFill>
                              <a:latin typeface="Cambria Math" panose="02040503050406030204" pitchFamily="18" charset="0"/>
                            </a:rPr>
                            <m:t>3</m:t>
                          </m:r>
                        </m:sub>
                      </m:sSub>
                    </m:oMath>
                  </m:oMathPara>
                </a14:m>
                <a:endParaRPr lang="zh-CN" altLang="en-US" sz="1000" dirty="0">
                  <a:ln>
                    <a:solidFill>
                      <a:schemeClr val="tx1"/>
                    </a:solidFill>
                  </a:ln>
                  <a:solidFill>
                    <a:schemeClr val="tx1"/>
                  </a:solidFill>
                </a:endParaRPr>
              </a:p>
            </p:txBody>
          </p:sp>
        </mc:Choice>
        <mc:Fallback xmlns="">
          <p:sp>
            <p:nvSpPr>
              <p:cNvPr id="56" name="矩形 37">
                <a:extLst>
                  <a:ext uri="{FF2B5EF4-FFF2-40B4-BE49-F238E27FC236}">
                    <a16:creationId xmlns:a16="http://schemas.microsoft.com/office/drawing/2014/main" id="{B7AC6523-4067-FC43-9343-189BFD432079}"/>
                  </a:ext>
                </a:extLst>
              </p:cNvPr>
              <p:cNvSpPr>
                <a:spLocks noRot="1" noChangeAspect="1" noMove="1" noResize="1" noEditPoints="1" noAdjustHandles="1" noChangeArrowheads="1" noChangeShapeType="1" noTextEdit="1"/>
              </p:cNvSpPr>
              <p:nvPr/>
            </p:nvSpPr>
            <p:spPr>
              <a:xfrm>
                <a:off x="3966138" y="3009374"/>
                <a:ext cx="388851" cy="487680"/>
              </a:xfrm>
              <a:prstGeom prst="rect">
                <a:avLst/>
              </a:prstGeom>
              <a:blipFill>
                <a:blip r:embed="rId2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矩形 38">
                <a:extLst>
                  <a:ext uri="{FF2B5EF4-FFF2-40B4-BE49-F238E27FC236}">
                    <a16:creationId xmlns:a16="http://schemas.microsoft.com/office/drawing/2014/main" id="{8E25A43C-CC9D-794C-9DE0-0D76EB9EBC5C}"/>
                  </a:ext>
                </a:extLst>
              </p:cNvPr>
              <p:cNvSpPr/>
              <p:nvPr/>
            </p:nvSpPr>
            <p:spPr>
              <a:xfrm>
                <a:off x="6773949" y="2971800"/>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b="0" i="1" smtClean="0">
                              <a:ln>
                                <a:solidFill>
                                  <a:schemeClr val="tx1"/>
                                </a:solidFill>
                              </a:ln>
                              <a:solidFill>
                                <a:schemeClr val="tx1"/>
                              </a:solidFill>
                              <a:latin typeface="Cambria Math" panose="02040503050406030204" pitchFamily="18" charset="0"/>
                            </a:rPr>
                            <m:t>𝑁</m:t>
                          </m:r>
                        </m:sub>
                      </m:sSub>
                    </m:oMath>
                  </m:oMathPara>
                </a14:m>
                <a:endParaRPr lang="zh-CN" altLang="en-US" sz="1000" dirty="0">
                  <a:ln>
                    <a:solidFill>
                      <a:schemeClr val="tx1"/>
                    </a:solidFill>
                  </a:ln>
                  <a:solidFill>
                    <a:schemeClr val="tx1"/>
                  </a:solidFill>
                </a:endParaRPr>
              </a:p>
            </p:txBody>
          </p:sp>
        </mc:Choice>
        <mc:Fallback xmlns="">
          <p:sp>
            <p:nvSpPr>
              <p:cNvPr id="57" name="矩形 38">
                <a:extLst>
                  <a:ext uri="{FF2B5EF4-FFF2-40B4-BE49-F238E27FC236}">
                    <a16:creationId xmlns:a16="http://schemas.microsoft.com/office/drawing/2014/main" id="{8E25A43C-CC9D-794C-9DE0-0D76EB9EBC5C}"/>
                  </a:ext>
                </a:extLst>
              </p:cNvPr>
              <p:cNvSpPr>
                <a:spLocks noRot="1" noChangeAspect="1" noMove="1" noResize="1" noEditPoints="1" noAdjustHandles="1" noChangeArrowheads="1" noChangeShapeType="1" noTextEdit="1"/>
              </p:cNvSpPr>
              <p:nvPr/>
            </p:nvSpPr>
            <p:spPr>
              <a:xfrm>
                <a:off x="6773949" y="2971800"/>
                <a:ext cx="388851" cy="487680"/>
              </a:xfrm>
              <a:prstGeom prst="rect">
                <a:avLst/>
              </a:prstGeom>
              <a:blipFill>
                <a:blip r:embed="rId25"/>
                <a:stretch>
                  <a:fillRect/>
                </a:stretch>
              </a:blipFill>
              <a:ln w="38100">
                <a:noFill/>
              </a:ln>
            </p:spPr>
            <p:txBody>
              <a:bodyPr/>
              <a:lstStyle/>
              <a:p>
                <a:r>
                  <a:rPr lang="en-US">
                    <a:noFill/>
                  </a:rPr>
                  <a:t> </a:t>
                </a:r>
              </a:p>
            </p:txBody>
          </p:sp>
        </mc:Fallback>
      </mc:AlternateContent>
      <p:sp>
        <p:nvSpPr>
          <p:cNvPr id="58" name="文本框 17">
            <a:extLst>
              <a:ext uri="{FF2B5EF4-FFF2-40B4-BE49-F238E27FC236}">
                <a16:creationId xmlns:a16="http://schemas.microsoft.com/office/drawing/2014/main" id="{814A6994-D9E3-4C45-8C2A-6D91F6E76A9B}"/>
              </a:ext>
            </a:extLst>
          </p:cNvPr>
          <p:cNvSpPr txBox="1"/>
          <p:nvPr/>
        </p:nvSpPr>
        <p:spPr>
          <a:xfrm>
            <a:off x="5426322" y="2974279"/>
            <a:ext cx="311737" cy="369332"/>
          </a:xfrm>
          <a:prstGeom prst="rect">
            <a:avLst/>
          </a:prstGeom>
          <a:noFill/>
        </p:spPr>
        <p:txBody>
          <a:bodyPr wrap="square" rtlCol="0">
            <a:spAutoFit/>
          </a:bodyPr>
          <a:lstStyle>
            <a:defPPr>
              <a:defRPr lang="en-US"/>
            </a:defPPr>
            <a:lvl1pPr>
              <a:defRPr b="1"/>
            </a:lvl1pPr>
          </a:lstStyle>
          <a:p>
            <a:r>
              <a:rPr lang="en-US" altLang="zh-CN" dirty="0"/>
              <a:t>…</a:t>
            </a:r>
            <a:endParaRPr lang="zh-CN" altLang="en-US" dirty="0"/>
          </a:p>
        </p:txBody>
      </p:sp>
      <p:cxnSp>
        <p:nvCxnSpPr>
          <p:cNvPr id="59" name="直接箭头连接符 29">
            <a:extLst>
              <a:ext uri="{FF2B5EF4-FFF2-40B4-BE49-F238E27FC236}">
                <a16:creationId xmlns:a16="http://schemas.microsoft.com/office/drawing/2014/main" id="{91D5B0CF-D5EC-0D4F-BF08-226DDA4A3DAF}"/>
              </a:ext>
            </a:extLst>
          </p:cNvPr>
          <p:cNvCxnSpPr>
            <a:stCxn id="14" idx="2"/>
            <a:endCxn id="54" idx="0"/>
          </p:cNvCxnSpPr>
          <p:nvPr/>
        </p:nvCxnSpPr>
        <p:spPr>
          <a:xfrm flipH="1">
            <a:off x="2636385" y="2674434"/>
            <a:ext cx="752105" cy="3396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29">
            <a:extLst>
              <a:ext uri="{FF2B5EF4-FFF2-40B4-BE49-F238E27FC236}">
                <a16:creationId xmlns:a16="http://schemas.microsoft.com/office/drawing/2014/main" id="{02DA448D-2EDA-9640-A68E-AF747D7C4961}"/>
              </a:ext>
            </a:extLst>
          </p:cNvPr>
          <p:cNvCxnSpPr>
            <a:stCxn id="15" idx="2"/>
            <a:endCxn id="54" idx="0"/>
          </p:cNvCxnSpPr>
          <p:nvPr/>
        </p:nvCxnSpPr>
        <p:spPr>
          <a:xfrm flipH="1">
            <a:off x="2636385" y="2674434"/>
            <a:ext cx="1515607" cy="3396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29">
            <a:extLst>
              <a:ext uri="{FF2B5EF4-FFF2-40B4-BE49-F238E27FC236}">
                <a16:creationId xmlns:a16="http://schemas.microsoft.com/office/drawing/2014/main" id="{012525DF-172C-D749-B4A6-707C2A97CB6C}"/>
              </a:ext>
            </a:extLst>
          </p:cNvPr>
          <p:cNvCxnSpPr>
            <a:stCxn id="16" idx="2"/>
            <a:endCxn id="54" idx="0"/>
          </p:cNvCxnSpPr>
          <p:nvPr/>
        </p:nvCxnSpPr>
        <p:spPr>
          <a:xfrm flipH="1">
            <a:off x="2636385" y="2668339"/>
            <a:ext cx="4326977" cy="3457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29">
            <a:extLst>
              <a:ext uri="{FF2B5EF4-FFF2-40B4-BE49-F238E27FC236}">
                <a16:creationId xmlns:a16="http://schemas.microsoft.com/office/drawing/2014/main" id="{F129CA57-0DF3-E449-A6A8-757BC5721F3D}"/>
              </a:ext>
            </a:extLst>
          </p:cNvPr>
          <p:cNvCxnSpPr>
            <a:stCxn id="13" idx="2"/>
            <a:endCxn id="55" idx="0"/>
          </p:cNvCxnSpPr>
          <p:nvPr/>
        </p:nvCxnSpPr>
        <p:spPr>
          <a:xfrm>
            <a:off x="2627813" y="2679114"/>
            <a:ext cx="769249" cy="3302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29">
            <a:extLst>
              <a:ext uri="{FF2B5EF4-FFF2-40B4-BE49-F238E27FC236}">
                <a16:creationId xmlns:a16="http://schemas.microsoft.com/office/drawing/2014/main" id="{49EA4848-BE71-2D47-85F1-B4CEC3C1EB25}"/>
              </a:ext>
            </a:extLst>
          </p:cNvPr>
          <p:cNvCxnSpPr>
            <a:stCxn id="14" idx="2"/>
            <a:endCxn id="55" idx="0"/>
          </p:cNvCxnSpPr>
          <p:nvPr/>
        </p:nvCxnSpPr>
        <p:spPr>
          <a:xfrm>
            <a:off x="3388490" y="2674434"/>
            <a:ext cx="8572" cy="3349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29">
            <a:extLst>
              <a:ext uri="{FF2B5EF4-FFF2-40B4-BE49-F238E27FC236}">
                <a16:creationId xmlns:a16="http://schemas.microsoft.com/office/drawing/2014/main" id="{A71766E7-E3A6-AF44-B572-BD25AF7CAE57}"/>
              </a:ext>
            </a:extLst>
          </p:cNvPr>
          <p:cNvCxnSpPr>
            <a:stCxn id="14" idx="2"/>
            <a:endCxn id="56" idx="0"/>
          </p:cNvCxnSpPr>
          <p:nvPr/>
        </p:nvCxnSpPr>
        <p:spPr>
          <a:xfrm>
            <a:off x="3388490" y="2674434"/>
            <a:ext cx="772074" cy="3349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29">
            <a:extLst>
              <a:ext uri="{FF2B5EF4-FFF2-40B4-BE49-F238E27FC236}">
                <a16:creationId xmlns:a16="http://schemas.microsoft.com/office/drawing/2014/main" id="{D5146590-4770-3A4B-8023-AD577A007FB6}"/>
              </a:ext>
            </a:extLst>
          </p:cNvPr>
          <p:cNvCxnSpPr>
            <a:stCxn id="14" idx="2"/>
            <a:endCxn id="57" idx="0"/>
          </p:cNvCxnSpPr>
          <p:nvPr/>
        </p:nvCxnSpPr>
        <p:spPr>
          <a:xfrm>
            <a:off x="3388490" y="2674434"/>
            <a:ext cx="3579885" cy="2973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29">
            <a:extLst>
              <a:ext uri="{FF2B5EF4-FFF2-40B4-BE49-F238E27FC236}">
                <a16:creationId xmlns:a16="http://schemas.microsoft.com/office/drawing/2014/main" id="{011B4E13-6755-B346-A13C-8B2015253592}"/>
              </a:ext>
            </a:extLst>
          </p:cNvPr>
          <p:cNvCxnSpPr>
            <a:stCxn id="15" idx="2"/>
            <a:endCxn id="55" idx="0"/>
          </p:cNvCxnSpPr>
          <p:nvPr/>
        </p:nvCxnSpPr>
        <p:spPr>
          <a:xfrm flipH="1">
            <a:off x="3397062" y="2674434"/>
            <a:ext cx="754930" cy="3349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29">
            <a:extLst>
              <a:ext uri="{FF2B5EF4-FFF2-40B4-BE49-F238E27FC236}">
                <a16:creationId xmlns:a16="http://schemas.microsoft.com/office/drawing/2014/main" id="{D5319512-4353-CC47-A7E7-932605D1D35A}"/>
              </a:ext>
            </a:extLst>
          </p:cNvPr>
          <p:cNvCxnSpPr>
            <a:stCxn id="15" idx="2"/>
            <a:endCxn id="56" idx="0"/>
          </p:cNvCxnSpPr>
          <p:nvPr/>
        </p:nvCxnSpPr>
        <p:spPr>
          <a:xfrm>
            <a:off x="4151992" y="2674434"/>
            <a:ext cx="8572" cy="3349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29">
            <a:extLst>
              <a:ext uri="{FF2B5EF4-FFF2-40B4-BE49-F238E27FC236}">
                <a16:creationId xmlns:a16="http://schemas.microsoft.com/office/drawing/2014/main" id="{6C91D141-6067-AE45-AF1C-ABB8EFD8D06B}"/>
              </a:ext>
            </a:extLst>
          </p:cNvPr>
          <p:cNvCxnSpPr>
            <a:stCxn id="15" idx="2"/>
            <a:endCxn id="57" idx="0"/>
          </p:cNvCxnSpPr>
          <p:nvPr/>
        </p:nvCxnSpPr>
        <p:spPr>
          <a:xfrm>
            <a:off x="4151992" y="2674434"/>
            <a:ext cx="2816383" cy="2973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29">
            <a:extLst>
              <a:ext uri="{FF2B5EF4-FFF2-40B4-BE49-F238E27FC236}">
                <a16:creationId xmlns:a16="http://schemas.microsoft.com/office/drawing/2014/main" id="{FF22601C-BEF8-AA43-A3A8-C7E5CFDA0F17}"/>
              </a:ext>
            </a:extLst>
          </p:cNvPr>
          <p:cNvCxnSpPr>
            <a:stCxn id="16" idx="2"/>
            <a:endCxn id="56" idx="0"/>
          </p:cNvCxnSpPr>
          <p:nvPr/>
        </p:nvCxnSpPr>
        <p:spPr>
          <a:xfrm flipH="1">
            <a:off x="4160564" y="2668339"/>
            <a:ext cx="2802798" cy="3410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9">
            <a:extLst>
              <a:ext uri="{FF2B5EF4-FFF2-40B4-BE49-F238E27FC236}">
                <a16:creationId xmlns:a16="http://schemas.microsoft.com/office/drawing/2014/main" id="{E021F7F9-BC9F-9141-97ED-04F24F0551A3}"/>
              </a:ext>
            </a:extLst>
          </p:cNvPr>
          <p:cNvCxnSpPr>
            <a:stCxn id="16" idx="2"/>
            <a:endCxn id="55" idx="0"/>
          </p:cNvCxnSpPr>
          <p:nvPr/>
        </p:nvCxnSpPr>
        <p:spPr>
          <a:xfrm flipH="1">
            <a:off x="3397062" y="2668339"/>
            <a:ext cx="3566300" cy="3410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9">
            <a:extLst>
              <a:ext uri="{FF2B5EF4-FFF2-40B4-BE49-F238E27FC236}">
                <a16:creationId xmlns:a16="http://schemas.microsoft.com/office/drawing/2014/main" id="{D47CD1F2-BC06-5F41-ADBA-A25A1C869E95}"/>
              </a:ext>
            </a:extLst>
          </p:cNvPr>
          <p:cNvCxnSpPr>
            <a:stCxn id="16" idx="2"/>
            <a:endCxn id="57" idx="0"/>
          </p:cNvCxnSpPr>
          <p:nvPr/>
        </p:nvCxnSpPr>
        <p:spPr>
          <a:xfrm>
            <a:off x="6963362" y="2668339"/>
            <a:ext cx="5013" cy="3034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9">
            <a:extLst>
              <a:ext uri="{FF2B5EF4-FFF2-40B4-BE49-F238E27FC236}">
                <a16:creationId xmlns:a16="http://schemas.microsoft.com/office/drawing/2014/main" id="{0027865F-1B21-0142-8B21-E9A4AC8E63A3}"/>
              </a:ext>
            </a:extLst>
          </p:cNvPr>
          <p:cNvCxnSpPr>
            <a:stCxn id="13" idx="2"/>
            <a:endCxn id="56" idx="0"/>
          </p:cNvCxnSpPr>
          <p:nvPr/>
        </p:nvCxnSpPr>
        <p:spPr>
          <a:xfrm>
            <a:off x="2627813" y="2679114"/>
            <a:ext cx="1532751" cy="3302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9">
            <a:extLst>
              <a:ext uri="{FF2B5EF4-FFF2-40B4-BE49-F238E27FC236}">
                <a16:creationId xmlns:a16="http://schemas.microsoft.com/office/drawing/2014/main" id="{56CB8648-2FCE-E04A-8C09-2DF7E0CC9AE1}"/>
              </a:ext>
            </a:extLst>
          </p:cNvPr>
          <p:cNvCxnSpPr>
            <a:stCxn id="13" idx="2"/>
            <a:endCxn id="57" idx="0"/>
          </p:cNvCxnSpPr>
          <p:nvPr/>
        </p:nvCxnSpPr>
        <p:spPr>
          <a:xfrm>
            <a:off x="2627813" y="2679114"/>
            <a:ext cx="4340562" cy="2926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5">
            <a:extLst>
              <a:ext uri="{FF2B5EF4-FFF2-40B4-BE49-F238E27FC236}">
                <a16:creationId xmlns:a16="http://schemas.microsoft.com/office/drawing/2014/main" id="{9E93BE95-2F05-5749-90A9-BCA4451364D7}"/>
              </a:ext>
            </a:extLst>
          </p:cNvPr>
          <p:cNvCxnSpPr>
            <a:stCxn id="8" idx="2"/>
            <a:endCxn id="14" idx="0"/>
          </p:cNvCxnSpPr>
          <p:nvPr/>
        </p:nvCxnSpPr>
        <p:spPr>
          <a:xfrm flipH="1">
            <a:off x="3388490" y="1836234"/>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4">
            <a:extLst>
              <a:ext uri="{FF2B5EF4-FFF2-40B4-BE49-F238E27FC236}">
                <a16:creationId xmlns:a16="http://schemas.microsoft.com/office/drawing/2014/main" id="{870562A0-BF34-6845-B772-2E211CECDF9A}"/>
              </a:ext>
            </a:extLst>
          </p:cNvPr>
          <p:cNvCxnSpPr>
            <a:stCxn id="10" idx="2"/>
            <a:endCxn id="16" idx="0"/>
          </p:cNvCxnSpPr>
          <p:nvPr/>
        </p:nvCxnSpPr>
        <p:spPr>
          <a:xfrm flipH="1">
            <a:off x="6963362" y="1830139"/>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3">
            <a:extLst>
              <a:ext uri="{FF2B5EF4-FFF2-40B4-BE49-F238E27FC236}">
                <a16:creationId xmlns:a16="http://schemas.microsoft.com/office/drawing/2014/main" id="{62AEECF7-DFA3-3F44-8A60-7751B658039A}"/>
              </a:ext>
            </a:extLst>
          </p:cNvPr>
          <p:cNvCxnSpPr>
            <a:endCxn id="16" idx="1"/>
          </p:cNvCxnSpPr>
          <p:nvPr/>
        </p:nvCxnSpPr>
        <p:spPr>
          <a:xfrm flipV="1">
            <a:off x="6399298" y="2424499"/>
            <a:ext cx="369638" cy="6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EDAB2B26-F879-874B-B0D7-FB29DBFA360A}"/>
              </a:ext>
            </a:extLst>
          </p:cNvPr>
          <p:cNvSpPr/>
          <p:nvPr/>
        </p:nvSpPr>
        <p:spPr>
          <a:xfrm>
            <a:off x="6413134" y="3642331"/>
            <a:ext cx="1083404" cy="779587"/>
          </a:xfrm>
          <a:prstGeom prst="ellipse">
            <a:avLst/>
          </a:prstGeom>
          <a:noFill/>
          <a:ln w="38100">
            <a:solidFill>
              <a:srgbClr val="FF33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G">
              <a:noFill/>
            </a:endParaRPr>
          </a:p>
        </p:txBody>
      </p:sp>
      <p:cxnSp>
        <p:nvCxnSpPr>
          <p:cNvPr id="78" name="Straight Arrow Connector 77">
            <a:extLst>
              <a:ext uri="{FF2B5EF4-FFF2-40B4-BE49-F238E27FC236}">
                <a16:creationId xmlns:a16="http://schemas.microsoft.com/office/drawing/2014/main" id="{C353D9BD-15F1-9740-AF01-84F74BE98ACC}"/>
              </a:ext>
            </a:extLst>
          </p:cNvPr>
          <p:cNvCxnSpPr>
            <a:stCxn id="51" idx="6"/>
          </p:cNvCxnSpPr>
          <p:nvPr/>
        </p:nvCxnSpPr>
        <p:spPr>
          <a:xfrm flipV="1">
            <a:off x="7470024" y="4731257"/>
            <a:ext cx="467238" cy="218680"/>
          </a:xfrm>
          <a:prstGeom prst="straightConnector1">
            <a:avLst/>
          </a:prstGeom>
          <a:ln w="38100">
            <a:solidFill>
              <a:srgbClr val="FF33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43">
                <a:extLst>
                  <a:ext uri="{FF2B5EF4-FFF2-40B4-BE49-F238E27FC236}">
                    <a16:creationId xmlns:a16="http://schemas.microsoft.com/office/drawing/2014/main" id="{B86DAC56-11DB-5A43-B16E-8214FC49FF6D}"/>
                  </a:ext>
                </a:extLst>
              </p:cNvPr>
              <p:cNvSpPr/>
              <p:nvPr/>
            </p:nvSpPr>
            <p:spPr>
              <a:xfrm>
                <a:off x="2441959" y="3852254"/>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1</m:t>
                          </m:r>
                        </m:sub>
                        <m:sup>
                          <m:r>
                            <a:rPr lang="en-US" altLang="zh-CN" b="0" i="1" smtClean="0">
                              <a:ln>
                                <a:solidFill>
                                  <a:schemeClr val="tx1"/>
                                </a:solidFill>
                              </a:ln>
                              <a:solidFill>
                                <a:schemeClr val="tx1"/>
                              </a:solidFill>
                              <a:latin typeface="Cambria Math" panose="02040503050406030204" pitchFamily="18" charset="0"/>
                            </a:rPr>
                            <m:t>𝑎</m:t>
                          </m:r>
                        </m:sup>
                      </m:sSubSup>
                    </m:oMath>
                  </m:oMathPara>
                </a14:m>
                <a:endParaRPr lang="zh-CN" altLang="en-US" sz="1000" dirty="0">
                  <a:ln>
                    <a:solidFill>
                      <a:schemeClr val="tx1"/>
                    </a:solidFill>
                  </a:ln>
                  <a:solidFill>
                    <a:schemeClr val="tx1"/>
                  </a:solidFill>
                </a:endParaRPr>
              </a:p>
            </p:txBody>
          </p:sp>
        </mc:Choice>
        <mc:Fallback xmlns="">
          <p:sp>
            <p:nvSpPr>
              <p:cNvPr id="79" name="矩形 43">
                <a:extLst>
                  <a:ext uri="{FF2B5EF4-FFF2-40B4-BE49-F238E27FC236}">
                    <a16:creationId xmlns:a16="http://schemas.microsoft.com/office/drawing/2014/main" id="{B86DAC56-11DB-5A43-B16E-8214FC49FF6D}"/>
                  </a:ext>
                </a:extLst>
              </p:cNvPr>
              <p:cNvSpPr>
                <a:spLocks noRot="1" noChangeAspect="1" noMove="1" noResize="1" noEditPoints="1" noAdjustHandles="1" noChangeArrowheads="1" noChangeShapeType="1" noTextEdit="1"/>
              </p:cNvSpPr>
              <p:nvPr/>
            </p:nvSpPr>
            <p:spPr>
              <a:xfrm>
                <a:off x="2441959" y="3852254"/>
                <a:ext cx="388851" cy="487680"/>
              </a:xfrm>
              <a:prstGeom prst="rect">
                <a:avLst/>
              </a:prstGeom>
              <a:blipFill>
                <a:blip r:embed="rId26"/>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矩形 44">
                <a:extLst>
                  <a:ext uri="{FF2B5EF4-FFF2-40B4-BE49-F238E27FC236}">
                    <a16:creationId xmlns:a16="http://schemas.microsoft.com/office/drawing/2014/main" id="{ACE918C6-AB20-2543-BC9E-99CC4C0C672B}"/>
                  </a:ext>
                </a:extLst>
              </p:cNvPr>
              <p:cNvSpPr/>
              <p:nvPr/>
            </p:nvSpPr>
            <p:spPr>
              <a:xfrm>
                <a:off x="3198350" y="3853300"/>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2</m:t>
                          </m:r>
                        </m:sub>
                        <m:sup>
                          <m:r>
                            <a:rPr lang="en-US" altLang="zh-CN" b="0" i="1" smtClean="0">
                              <a:ln>
                                <a:solidFill>
                                  <a:schemeClr val="tx1"/>
                                </a:solidFill>
                              </a:ln>
                              <a:solidFill>
                                <a:schemeClr val="tx1"/>
                              </a:solidFill>
                              <a:latin typeface="Cambria Math" panose="02040503050406030204" pitchFamily="18" charset="0"/>
                            </a:rPr>
                            <m:t>𝑎</m:t>
                          </m:r>
                        </m:sup>
                      </m:sSubSup>
                    </m:oMath>
                  </m:oMathPara>
                </a14:m>
                <a:endParaRPr lang="zh-CN" altLang="en-US" sz="1000" dirty="0">
                  <a:ln>
                    <a:solidFill>
                      <a:schemeClr val="tx1"/>
                    </a:solidFill>
                  </a:ln>
                  <a:solidFill>
                    <a:schemeClr val="tx1"/>
                  </a:solidFill>
                </a:endParaRPr>
              </a:p>
            </p:txBody>
          </p:sp>
        </mc:Choice>
        <mc:Fallback xmlns="">
          <p:sp>
            <p:nvSpPr>
              <p:cNvPr id="80" name="矩形 44">
                <a:extLst>
                  <a:ext uri="{FF2B5EF4-FFF2-40B4-BE49-F238E27FC236}">
                    <a16:creationId xmlns:a16="http://schemas.microsoft.com/office/drawing/2014/main" id="{ACE918C6-AB20-2543-BC9E-99CC4C0C672B}"/>
                  </a:ext>
                </a:extLst>
              </p:cNvPr>
              <p:cNvSpPr>
                <a:spLocks noRot="1" noChangeAspect="1" noMove="1" noResize="1" noEditPoints="1" noAdjustHandles="1" noChangeArrowheads="1" noChangeShapeType="1" noTextEdit="1"/>
              </p:cNvSpPr>
              <p:nvPr/>
            </p:nvSpPr>
            <p:spPr>
              <a:xfrm>
                <a:off x="3198350" y="3853300"/>
                <a:ext cx="388851" cy="487680"/>
              </a:xfrm>
              <a:prstGeom prst="rect">
                <a:avLst/>
              </a:prstGeom>
              <a:blipFill>
                <a:blip r:embed="rId27"/>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矩形 45">
                <a:extLst>
                  <a:ext uri="{FF2B5EF4-FFF2-40B4-BE49-F238E27FC236}">
                    <a16:creationId xmlns:a16="http://schemas.microsoft.com/office/drawing/2014/main" id="{C895B356-44CA-6443-8E02-82EC1B8BFF5C}"/>
                  </a:ext>
                </a:extLst>
              </p:cNvPr>
              <p:cNvSpPr/>
              <p:nvPr/>
            </p:nvSpPr>
            <p:spPr>
              <a:xfrm>
                <a:off x="3962400" y="3849825"/>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3</m:t>
                          </m:r>
                        </m:sub>
                        <m:sup>
                          <m:r>
                            <a:rPr lang="en-US" altLang="zh-CN" b="0" i="1" smtClean="0">
                              <a:ln>
                                <a:solidFill>
                                  <a:schemeClr val="tx1"/>
                                </a:solidFill>
                              </a:ln>
                              <a:solidFill>
                                <a:schemeClr val="tx1"/>
                              </a:solidFill>
                              <a:latin typeface="Cambria Math" panose="02040503050406030204" pitchFamily="18" charset="0"/>
                            </a:rPr>
                            <m:t>𝑎</m:t>
                          </m:r>
                        </m:sup>
                      </m:sSubSup>
                    </m:oMath>
                  </m:oMathPara>
                </a14:m>
                <a:endParaRPr lang="zh-CN" altLang="en-US" sz="1000" dirty="0">
                  <a:ln>
                    <a:solidFill>
                      <a:schemeClr val="tx1"/>
                    </a:solidFill>
                  </a:ln>
                  <a:solidFill>
                    <a:schemeClr val="tx1"/>
                  </a:solidFill>
                </a:endParaRPr>
              </a:p>
            </p:txBody>
          </p:sp>
        </mc:Choice>
        <mc:Fallback xmlns="">
          <p:sp>
            <p:nvSpPr>
              <p:cNvPr id="81" name="矩形 45">
                <a:extLst>
                  <a:ext uri="{FF2B5EF4-FFF2-40B4-BE49-F238E27FC236}">
                    <a16:creationId xmlns:a16="http://schemas.microsoft.com/office/drawing/2014/main" id="{C895B356-44CA-6443-8E02-82EC1B8BFF5C}"/>
                  </a:ext>
                </a:extLst>
              </p:cNvPr>
              <p:cNvSpPr>
                <a:spLocks noRot="1" noChangeAspect="1" noMove="1" noResize="1" noEditPoints="1" noAdjustHandles="1" noChangeArrowheads="1" noChangeShapeType="1" noTextEdit="1"/>
              </p:cNvSpPr>
              <p:nvPr/>
            </p:nvSpPr>
            <p:spPr>
              <a:xfrm>
                <a:off x="3962400" y="3849825"/>
                <a:ext cx="388851" cy="487680"/>
              </a:xfrm>
              <a:prstGeom prst="rect">
                <a:avLst/>
              </a:prstGeom>
              <a:blipFill>
                <a:blip r:embed="rId28"/>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矩形 46">
                <a:extLst>
                  <a:ext uri="{FF2B5EF4-FFF2-40B4-BE49-F238E27FC236}">
                    <a16:creationId xmlns:a16="http://schemas.microsoft.com/office/drawing/2014/main" id="{31C7291C-6A00-7C43-B249-33DBDBD5756C}"/>
                  </a:ext>
                </a:extLst>
              </p:cNvPr>
              <p:cNvSpPr/>
              <p:nvPr/>
            </p:nvSpPr>
            <p:spPr>
              <a:xfrm>
                <a:off x="6773949" y="3843730"/>
                <a:ext cx="388851" cy="487680"/>
              </a:xfrm>
              <a:prstGeom prst="rect">
                <a:avLst/>
              </a:prstGeom>
              <a:solidFill>
                <a:srgbClr val="A3A3E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𝑁</m:t>
                          </m:r>
                        </m:sub>
                        <m:sup>
                          <m:r>
                            <a:rPr lang="en-US" altLang="zh-CN" b="0" i="1" smtClean="0">
                              <a:ln>
                                <a:solidFill>
                                  <a:schemeClr val="tx1"/>
                                </a:solidFill>
                              </a:ln>
                              <a:solidFill>
                                <a:schemeClr val="tx1"/>
                              </a:solidFill>
                              <a:latin typeface="Cambria Math" panose="02040503050406030204" pitchFamily="18" charset="0"/>
                            </a:rPr>
                            <m:t>𝑎</m:t>
                          </m:r>
                        </m:sup>
                      </m:sSubSup>
                    </m:oMath>
                  </m:oMathPara>
                </a14:m>
                <a:endParaRPr lang="zh-CN" altLang="en-US" sz="1000" dirty="0">
                  <a:ln>
                    <a:solidFill>
                      <a:schemeClr val="tx1"/>
                    </a:solidFill>
                  </a:ln>
                  <a:solidFill>
                    <a:schemeClr val="tx1"/>
                  </a:solidFill>
                </a:endParaRPr>
              </a:p>
            </p:txBody>
          </p:sp>
        </mc:Choice>
        <mc:Fallback xmlns="">
          <p:sp>
            <p:nvSpPr>
              <p:cNvPr id="82" name="矩形 46">
                <a:extLst>
                  <a:ext uri="{FF2B5EF4-FFF2-40B4-BE49-F238E27FC236}">
                    <a16:creationId xmlns:a16="http://schemas.microsoft.com/office/drawing/2014/main" id="{31C7291C-6A00-7C43-B249-33DBDBD5756C}"/>
                  </a:ext>
                </a:extLst>
              </p:cNvPr>
              <p:cNvSpPr>
                <a:spLocks noRot="1" noChangeAspect="1" noMove="1" noResize="1" noEditPoints="1" noAdjustHandles="1" noChangeArrowheads="1" noChangeShapeType="1" noTextEdit="1"/>
              </p:cNvSpPr>
              <p:nvPr/>
            </p:nvSpPr>
            <p:spPr>
              <a:xfrm>
                <a:off x="6773949" y="3843730"/>
                <a:ext cx="388851" cy="487680"/>
              </a:xfrm>
              <a:prstGeom prst="rect">
                <a:avLst/>
              </a:prstGeom>
              <a:blipFill>
                <a:blip r:embed="rId29"/>
                <a:stretch>
                  <a:fillRect/>
                </a:stretch>
              </a:blipFill>
              <a:ln w="38100">
                <a:noFill/>
              </a:ln>
            </p:spPr>
            <p:txBody>
              <a:bodyPr/>
              <a:lstStyle/>
              <a:p>
                <a:r>
                  <a:rPr lang="en-US">
                    <a:noFill/>
                  </a:rPr>
                  <a:t> </a:t>
                </a:r>
              </a:p>
            </p:txBody>
          </p:sp>
        </mc:Fallback>
      </mc:AlternateContent>
      <p:cxnSp>
        <p:nvCxnSpPr>
          <p:cNvPr id="83" name="直接箭头连接符 47">
            <a:extLst>
              <a:ext uri="{FF2B5EF4-FFF2-40B4-BE49-F238E27FC236}">
                <a16:creationId xmlns:a16="http://schemas.microsoft.com/office/drawing/2014/main" id="{7AC83C73-D4D0-FE49-8441-775D4E5D55C8}"/>
              </a:ext>
            </a:extLst>
          </p:cNvPr>
          <p:cNvCxnSpPr>
            <a:stCxn id="79" idx="3"/>
            <a:endCxn id="80" idx="1"/>
          </p:cNvCxnSpPr>
          <p:nvPr/>
        </p:nvCxnSpPr>
        <p:spPr>
          <a:xfrm>
            <a:off x="2830810" y="4096094"/>
            <a:ext cx="367540" cy="10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48">
            <a:extLst>
              <a:ext uri="{FF2B5EF4-FFF2-40B4-BE49-F238E27FC236}">
                <a16:creationId xmlns:a16="http://schemas.microsoft.com/office/drawing/2014/main" id="{5987A731-2614-DD49-B94E-6B383C496785}"/>
              </a:ext>
            </a:extLst>
          </p:cNvPr>
          <p:cNvCxnSpPr>
            <a:stCxn id="80" idx="3"/>
            <a:endCxn id="81" idx="1"/>
          </p:cNvCxnSpPr>
          <p:nvPr/>
        </p:nvCxnSpPr>
        <p:spPr>
          <a:xfrm flipV="1">
            <a:off x="3587201" y="4093665"/>
            <a:ext cx="375199" cy="34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49">
            <a:extLst>
              <a:ext uri="{FF2B5EF4-FFF2-40B4-BE49-F238E27FC236}">
                <a16:creationId xmlns:a16="http://schemas.microsoft.com/office/drawing/2014/main" id="{5043870B-C5AA-B04D-B5E2-BEE078A74240}"/>
              </a:ext>
            </a:extLst>
          </p:cNvPr>
          <p:cNvCxnSpPr/>
          <p:nvPr/>
        </p:nvCxnSpPr>
        <p:spPr>
          <a:xfrm>
            <a:off x="4343765" y="4104441"/>
            <a:ext cx="3746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50">
            <a:extLst>
              <a:ext uri="{FF2B5EF4-FFF2-40B4-BE49-F238E27FC236}">
                <a16:creationId xmlns:a16="http://schemas.microsoft.com/office/drawing/2014/main" id="{3311B2D2-F297-A545-A716-D92F5B8C20F6}"/>
              </a:ext>
            </a:extLst>
          </p:cNvPr>
          <p:cNvCxnSpPr/>
          <p:nvPr/>
        </p:nvCxnSpPr>
        <p:spPr>
          <a:xfrm>
            <a:off x="6399298" y="4104441"/>
            <a:ext cx="3746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57">
            <a:extLst>
              <a:ext uri="{FF2B5EF4-FFF2-40B4-BE49-F238E27FC236}">
                <a16:creationId xmlns:a16="http://schemas.microsoft.com/office/drawing/2014/main" id="{A4914927-BBA5-FB4B-9A4D-1F700CE28825}"/>
              </a:ext>
            </a:extLst>
          </p:cNvPr>
          <p:cNvCxnSpPr>
            <a:stCxn id="54" idx="2"/>
            <a:endCxn id="79" idx="0"/>
          </p:cNvCxnSpPr>
          <p:nvPr/>
        </p:nvCxnSpPr>
        <p:spPr>
          <a:xfrm>
            <a:off x="2636385" y="3501734"/>
            <a:ext cx="0" cy="350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58">
            <a:extLst>
              <a:ext uri="{FF2B5EF4-FFF2-40B4-BE49-F238E27FC236}">
                <a16:creationId xmlns:a16="http://schemas.microsoft.com/office/drawing/2014/main" id="{7E590417-3FE7-724C-8226-7BCC4D79FFA6}"/>
              </a:ext>
            </a:extLst>
          </p:cNvPr>
          <p:cNvCxnSpPr>
            <a:stCxn id="55" idx="2"/>
            <a:endCxn id="80" idx="0"/>
          </p:cNvCxnSpPr>
          <p:nvPr/>
        </p:nvCxnSpPr>
        <p:spPr>
          <a:xfrm flipH="1">
            <a:off x="3392776" y="3497054"/>
            <a:ext cx="4286" cy="3562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59">
            <a:extLst>
              <a:ext uri="{FF2B5EF4-FFF2-40B4-BE49-F238E27FC236}">
                <a16:creationId xmlns:a16="http://schemas.microsoft.com/office/drawing/2014/main" id="{30169D0C-3A42-924A-9B9F-F7EB3ABD87BD}"/>
              </a:ext>
            </a:extLst>
          </p:cNvPr>
          <p:cNvCxnSpPr>
            <a:stCxn id="56" idx="2"/>
            <a:endCxn id="81" idx="0"/>
          </p:cNvCxnSpPr>
          <p:nvPr/>
        </p:nvCxnSpPr>
        <p:spPr>
          <a:xfrm flipH="1">
            <a:off x="4156826" y="3497054"/>
            <a:ext cx="3738" cy="352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60">
            <a:extLst>
              <a:ext uri="{FF2B5EF4-FFF2-40B4-BE49-F238E27FC236}">
                <a16:creationId xmlns:a16="http://schemas.microsoft.com/office/drawing/2014/main" id="{DB99F610-D84E-F54B-8742-8AA368240A69}"/>
              </a:ext>
            </a:extLst>
          </p:cNvPr>
          <p:cNvCxnSpPr>
            <a:stCxn id="57" idx="2"/>
            <a:endCxn id="82" idx="0"/>
          </p:cNvCxnSpPr>
          <p:nvPr/>
        </p:nvCxnSpPr>
        <p:spPr>
          <a:xfrm>
            <a:off x="6968375" y="3459480"/>
            <a:ext cx="0" cy="384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五边形 9">
            <a:extLst>
              <a:ext uri="{FF2B5EF4-FFF2-40B4-BE49-F238E27FC236}">
                <a16:creationId xmlns:a16="http://schemas.microsoft.com/office/drawing/2014/main" id="{9267E898-189D-934E-9C6F-06C442568CD2}"/>
              </a:ext>
            </a:extLst>
          </p:cNvPr>
          <p:cNvSpPr/>
          <p:nvPr/>
        </p:nvSpPr>
        <p:spPr>
          <a:xfrm>
            <a:off x="13496" y="1413783"/>
            <a:ext cx="1444049" cy="427131"/>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1</a:t>
            </a:r>
            <a:endParaRPr lang="zh-CN" altLang="en-US" dirty="0">
              <a:solidFill>
                <a:schemeClr val="bg1"/>
              </a:solidFill>
            </a:endParaRPr>
          </a:p>
        </p:txBody>
      </p:sp>
      <p:sp>
        <p:nvSpPr>
          <p:cNvPr id="92" name="五边形 9">
            <a:extLst>
              <a:ext uri="{FF2B5EF4-FFF2-40B4-BE49-F238E27FC236}">
                <a16:creationId xmlns:a16="http://schemas.microsoft.com/office/drawing/2014/main" id="{7F463862-9883-B24C-B059-E9366FC512B5}"/>
              </a:ext>
            </a:extLst>
          </p:cNvPr>
          <p:cNvSpPr/>
          <p:nvPr/>
        </p:nvSpPr>
        <p:spPr>
          <a:xfrm>
            <a:off x="13496" y="5090970"/>
            <a:ext cx="1556274" cy="452270"/>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2</a:t>
            </a:r>
            <a:endParaRPr lang="zh-CN" altLang="en-US" dirty="0">
              <a:solidFill>
                <a:schemeClr val="bg1"/>
              </a:solidFill>
            </a:endParaRPr>
          </a:p>
        </p:txBody>
      </p:sp>
      <p:sp>
        <p:nvSpPr>
          <p:cNvPr id="93" name="Rectangle 92">
            <a:extLst>
              <a:ext uri="{FF2B5EF4-FFF2-40B4-BE49-F238E27FC236}">
                <a16:creationId xmlns:a16="http://schemas.microsoft.com/office/drawing/2014/main" id="{E94C335E-BD57-0E49-AC39-5D3BA9253F02}"/>
              </a:ext>
            </a:extLst>
          </p:cNvPr>
          <p:cNvSpPr/>
          <p:nvPr/>
        </p:nvSpPr>
        <p:spPr>
          <a:xfrm>
            <a:off x="832665" y="3867090"/>
            <a:ext cx="742511" cy="400110"/>
          </a:xfrm>
          <a:prstGeom prst="rect">
            <a:avLst/>
          </a:prstGeom>
        </p:spPr>
        <p:txBody>
          <a:bodyPr wrap="none">
            <a:spAutoFit/>
          </a:bodyPr>
          <a:lstStyle/>
          <a:p>
            <a:r>
              <a:rPr lang="en-US" altLang="zh-CN" sz="2000" dirty="0">
                <a:solidFill>
                  <a:srgbClr val="0070C0"/>
                </a:solidFill>
              </a:rPr>
              <a:t>RNN</a:t>
            </a:r>
            <a:endParaRPr lang="zh-CN" altLang="en-US" sz="2000" dirty="0">
              <a:solidFill>
                <a:srgbClr val="0070C0"/>
              </a:solidFill>
            </a:endParaRPr>
          </a:p>
        </p:txBody>
      </p:sp>
      <p:sp>
        <p:nvSpPr>
          <p:cNvPr id="94" name="文本框 101">
            <a:extLst>
              <a:ext uri="{FF2B5EF4-FFF2-40B4-BE49-F238E27FC236}">
                <a16:creationId xmlns:a16="http://schemas.microsoft.com/office/drawing/2014/main" id="{42D46314-112D-7B4B-974B-6D0AF26911C7}"/>
              </a:ext>
            </a:extLst>
          </p:cNvPr>
          <p:cNvSpPr txBox="1"/>
          <p:nvPr/>
        </p:nvSpPr>
        <p:spPr>
          <a:xfrm>
            <a:off x="1" y="3027983"/>
            <a:ext cx="2430734" cy="707886"/>
          </a:xfrm>
          <a:prstGeom prst="rect">
            <a:avLst/>
          </a:prstGeom>
          <a:noFill/>
        </p:spPr>
        <p:txBody>
          <a:bodyPr wrap="square" rtlCol="0">
            <a:spAutoFit/>
          </a:bodyPr>
          <a:lstStyle/>
          <a:p>
            <a:r>
              <a:rPr lang="en-US" altLang="zh-CN" sz="2000" dirty="0">
                <a:solidFill>
                  <a:srgbClr val="0070C0"/>
                </a:solidFill>
              </a:rPr>
              <a:t>Attention-weighted </a:t>
            </a:r>
            <a:r>
              <a:rPr lang="en-US" altLang="zh-CN" sz="2000" dirty="0" err="1">
                <a:solidFill>
                  <a:srgbClr val="0070C0"/>
                </a:solidFill>
              </a:rPr>
              <a:t>Seq</a:t>
            </a:r>
            <a:r>
              <a:rPr lang="en-US" altLang="zh-CN" sz="2000" dirty="0">
                <a:solidFill>
                  <a:srgbClr val="0070C0"/>
                </a:solidFill>
              </a:rPr>
              <a:t> 1</a:t>
            </a:r>
            <a:endParaRPr lang="zh-CN" altLang="en-US" sz="2000" dirty="0">
              <a:solidFill>
                <a:srgbClr val="0070C0"/>
              </a:solidFill>
            </a:endParaRPr>
          </a:p>
        </p:txBody>
      </p:sp>
    </p:spTree>
    <p:extLst>
      <p:ext uri="{BB962C8B-B14F-4D97-AF65-F5344CB8AC3E}">
        <p14:creationId xmlns:p14="http://schemas.microsoft.com/office/powerpoint/2010/main" val="352680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7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2DEE-2221-5547-B30D-619DE9274779}"/>
              </a:ext>
            </a:extLst>
          </p:cNvPr>
          <p:cNvSpPr>
            <a:spLocks noGrp="1"/>
          </p:cNvSpPr>
          <p:nvPr>
            <p:ph type="title"/>
          </p:nvPr>
        </p:nvSpPr>
        <p:spPr/>
        <p:txBody>
          <a:bodyPr>
            <a:normAutofit fontScale="90000"/>
          </a:bodyPr>
          <a:lstStyle/>
          <a:p>
            <a:r>
              <a:rPr lang="en-US" dirty="0"/>
              <a:t>Match-LSTM</a:t>
            </a:r>
          </a:p>
        </p:txBody>
      </p:sp>
      <p:sp>
        <p:nvSpPr>
          <p:cNvPr id="4" name="Date Placeholder 3">
            <a:extLst>
              <a:ext uri="{FF2B5EF4-FFF2-40B4-BE49-F238E27FC236}">
                <a16:creationId xmlns:a16="http://schemas.microsoft.com/office/drawing/2014/main" id="{4883515F-4A02-164C-8EA4-C2F5535D068C}"/>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5EBD6F45-5B80-A242-9B0C-62CB64CAB27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241B98-40B8-CC40-8D27-C25D0A29DC7D}"/>
              </a:ext>
            </a:extLst>
          </p:cNvPr>
          <p:cNvSpPr>
            <a:spLocks noGrp="1"/>
          </p:cNvSpPr>
          <p:nvPr>
            <p:ph type="sldNum" sz="quarter" idx="12"/>
          </p:nvPr>
        </p:nvSpPr>
        <p:spPr/>
        <p:txBody>
          <a:bodyPr/>
          <a:lstStyle/>
          <a:p>
            <a:fld id="{69FD5B0C-E13F-4E8A-89B3-C7947FC10B15}" type="slidenum">
              <a:rPr lang="en-SG" smtClean="0"/>
              <a:t>31</a:t>
            </a:fld>
            <a:endParaRPr lang="en-SG"/>
          </a:p>
        </p:txBody>
      </p:sp>
      <mc:AlternateContent xmlns:mc="http://schemas.openxmlformats.org/markup-compatibility/2006" xmlns:a14="http://schemas.microsoft.com/office/drawing/2010/main">
        <mc:Choice Requires="a14">
          <p:sp>
            <p:nvSpPr>
              <p:cNvPr id="7" name="矩形 25">
                <a:extLst>
                  <a:ext uri="{FF2B5EF4-FFF2-40B4-BE49-F238E27FC236}">
                    <a16:creationId xmlns:a16="http://schemas.microsoft.com/office/drawing/2014/main" id="{A13FCF7F-0213-244D-BEB6-BE1F3335F0C7}"/>
                  </a:ext>
                </a:extLst>
              </p:cNvPr>
              <p:cNvSpPr/>
              <p:nvPr/>
            </p:nvSpPr>
            <p:spPr>
              <a:xfrm>
                <a:off x="2438400" y="100137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7" name="矩形 25">
                <a:extLst>
                  <a:ext uri="{FF2B5EF4-FFF2-40B4-BE49-F238E27FC236}">
                    <a16:creationId xmlns:a16="http://schemas.microsoft.com/office/drawing/2014/main" id="{A13FCF7F-0213-244D-BEB6-BE1F3335F0C7}"/>
                  </a:ext>
                </a:extLst>
              </p:cNvPr>
              <p:cNvSpPr>
                <a:spLocks noRot="1" noChangeAspect="1" noMove="1" noResize="1" noEditPoints="1" noAdjustHandles="1" noChangeArrowheads="1" noChangeShapeType="1" noTextEdit="1"/>
              </p:cNvSpPr>
              <p:nvPr/>
            </p:nvSpPr>
            <p:spPr>
              <a:xfrm>
                <a:off x="2438400" y="1001375"/>
                <a:ext cx="388851" cy="48768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26">
                <a:extLst>
                  <a:ext uri="{FF2B5EF4-FFF2-40B4-BE49-F238E27FC236}">
                    <a16:creationId xmlns:a16="http://schemas.microsoft.com/office/drawing/2014/main" id="{7D0DD1AA-F723-4741-B5A5-763222BDE916}"/>
                  </a:ext>
                </a:extLst>
              </p:cNvPr>
              <p:cNvSpPr/>
              <p:nvPr/>
            </p:nvSpPr>
            <p:spPr>
              <a:xfrm>
                <a:off x="3199077" y="99669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8" name="矩形 26">
                <a:extLst>
                  <a:ext uri="{FF2B5EF4-FFF2-40B4-BE49-F238E27FC236}">
                    <a16:creationId xmlns:a16="http://schemas.microsoft.com/office/drawing/2014/main" id="{7D0DD1AA-F723-4741-B5A5-763222BDE916}"/>
                  </a:ext>
                </a:extLst>
              </p:cNvPr>
              <p:cNvSpPr>
                <a:spLocks noRot="1" noChangeAspect="1" noMove="1" noResize="1" noEditPoints="1" noAdjustHandles="1" noChangeArrowheads="1" noChangeShapeType="1" noTextEdit="1"/>
              </p:cNvSpPr>
              <p:nvPr/>
            </p:nvSpPr>
            <p:spPr>
              <a:xfrm>
                <a:off x="3199077" y="996695"/>
                <a:ext cx="388851" cy="48768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27">
                <a:extLst>
                  <a:ext uri="{FF2B5EF4-FFF2-40B4-BE49-F238E27FC236}">
                    <a16:creationId xmlns:a16="http://schemas.microsoft.com/office/drawing/2014/main" id="{6EC961AC-9F14-E84F-8430-A49AB519994B}"/>
                  </a:ext>
                </a:extLst>
              </p:cNvPr>
              <p:cNvSpPr/>
              <p:nvPr/>
            </p:nvSpPr>
            <p:spPr>
              <a:xfrm>
                <a:off x="3962579" y="99669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9" name="矩形 27">
                <a:extLst>
                  <a:ext uri="{FF2B5EF4-FFF2-40B4-BE49-F238E27FC236}">
                    <a16:creationId xmlns:a16="http://schemas.microsoft.com/office/drawing/2014/main" id="{6EC961AC-9F14-E84F-8430-A49AB519994B}"/>
                  </a:ext>
                </a:extLst>
              </p:cNvPr>
              <p:cNvSpPr>
                <a:spLocks noRot="1" noChangeAspect="1" noMove="1" noResize="1" noEditPoints="1" noAdjustHandles="1" noChangeArrowheads="1" noChangeShapeType="1" noTextEdit="1"/>
              </p:cNvSpPr>
              <p:nvPr/>
            </p:nvSpPr>
            <p:spPr>
              <a:xfrm>
                <a:off x="3962579" y="996695"/>
                <a:ext cx="388851" cy="48768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28">
                <a:extLst>
                  <a:ext uri="{FF2B5EF4-FFF2-40B4-BE49-F238E27FC236}">
                    <a16:creationId xmlns:a16="http://schemas.microsoft.com/office/drawing/2014/main" id="{F3E57792-73EA-FA42-BD45-C0C34C57EE93}"/>
                  </a:ext>
                </a:extLst>
              </p:cNvPr>
              <p:cNvSpPr/>
              <p:nvPr/>
            </p:nvSpPr>
            <p:spPr>
              <a:xfrm>
                <a:off x="6773949" y="990600"/>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b="0" i="1" smtClean="0">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0" name="矩形 28">
                <a:extLst>
                  <a:ext uri="{FF2B5EF4-FFF2-40B4-BE49-F238E27FC236}">
                    <a16:creationId xmlns:a16="http://schemas.microsoft.com/office/drawing/2014/main" id="{F3E57792-73EA-FA42-BD45-C0C34C57EE93}"/>
                  </a:ext>
                </a:extLst>
              </p:cNvPr>
              <p:cNvSpPr>
                <a:spLocks noRot="1" noChangeAspect="1" noMove="1" noResize="1" noEditPoints="1" noAdjustHandles="1" noChangeArrowheads="1" noChangeShapeType="1" noTextEdit="1"/>
              </p:cNvSpPr>
              <p:nvPr/>
            </p:nvSpPr>
            <p:spPr>
              <a:xfrm>
                <a:off x="6773949" y="990600"/>
                <a:ext cx="388851" cy="487680"/>
              </a:xfrm>
              <a:prstGeom prst="rect">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直接箭头连接符 29">
            <a:extLst>
              <a:ext uri="{FF2B5EF4-FFF2-40B4-BE49-F238E27FC236}">
                <a16:creationId xmlns:a16="http://schemas.microsoft.com/office/drawing/2014/main" id="{46CA3D6E-3C16-684D-A3B3-A3F5C51BDAAC}"/>
              </a:ext>
            </a:extLst>
          </p:cNvPr>
          <p:cNvCxnSpPr>
            <a:stCxn id="13" idx="2"/>
            <a:endCxn id="45" idx="0"/>
          </p:cNvCxnSpPr>
          <p:nvPr/>
        </p:nvCxnSpPr>
        <p:spPr>
          <a:xfrm>
            <a:off x="2627813" y="2327255"/>
            <a:ext cx="8572" cy="33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30">
            <a:extLst>
              <a:ext uri="{FF2B5EF4-FFF2-40B4-BE49-F238E27FC236}">
                <a16:creationId xmlns:a16="http://schemas.microsoft.com/office/drawing/2014/main" id="{B5E605E5-7A38-6A46-A107-4F6F20424EA0}"/>
              </a:ext>
            </a:extLst>
          </p:cNvPr>
          <p:cNvCxnSpPr>
            <a:stCxn id="14" idx="3"/>
            <a:endCxn id="15" idx="1"/>
          </p:cNvCxnSpPr>
          <p:nvPr/>
        </p:nvCxnSpPr>
        <p:spPr>
          <a:xfrm>
            <a:off x="3582915" y="2078735"/>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42">
                <a:extLst>
                  <a:ext uri="{FF2B5EF4-FFF2-40B4-BE49-F238E27FC236}">
                    <a16:creationId xmlns:a16="http://schemas.microsoft.com/office/drawing/2014/main" id="{022B81A4-4BB0-074E-99B3-523614D431CB}"/>
                  </a:ext>
                </a:extLst>
              </p:cNvPr>
              <p:cNvSpPr/>
              <p:nvPr/>
            </p:nvSpPr>
            <p:spPr>
              <a:xfrm>
                <a:off x="2433387" y="183957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3" name="矩形 42">
                <a:extLst>
                  <a:ext uri="{FF2B5EF4-FFF2-40B4-BE49-F238E27FC236}">
                    <a16:creationId xmlns:a16="http://schemas.microsoft.com/office/drawing/2014/main" id="{022B81A4-4BB0-074E-99B3-523614D431CB}"/>
                  </a:ext>
                </a:extLst>
              </p:cNvPr>
              <p:cNvSpPr>
                <a:spLocks noRot="1" noChangeAspect="1" noMove="1" noResize="1" noEditPoints="1" noAdjustHandles="1" noChangeArrowheads="1" noChangeShapeType="1" noTextEdit="1"/>
              </p:cNvSpPr>
              <p:nvPr/>
            </p:nvSpPr>
            <p:spPr>
              <a:xfrm>
                <a:off x="2433387" y="1839575"/>
                <a:ext cx="388851" cy="48768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43">
                <a:extLst>
                  <a:ext uri="{FF2B5EF4-FFF2-40B4-BE49-F238E27FC236}">
                    <a16:creationId xmlns:a16="http://schemas.microsoft.com/office/drawing/2014/main" id="{55B2CB3E-BD21-634D-928D-FC1BED47D68A}"/>
                  </a:ext>
                </a:extLst>
              </p:cNvPr>
              <p:cNvSpPr/>
              <p:nvPr/>
            </p:nvSpPr>
            <p:spPr>
              <a:xfrm>
                <a:off x="3194064" y="183489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4" name="矩形 43">
                <a:extLst>
                  <a:ext uri="{FF2B5EF4-FFF2-40B4-BE49-F238E27FC236}">
                    <a16:creationId xmlns:a16="http://schemas.microsoft.com/office/drawing/2014/main" id="{55B2CB3E-BD21-634D-928D-FC1BED47D68A}"/>
                  </a:ext>
                </a:extLst>
              </p:cNvPr>
              <p:cNvSpPr>
                <a:spLocks noRot="1" noChangeAspect="1" noMove="1" noResize="1" noEditPoints="1" noAdjustHandles="1" noChangeArrowheads="1" noChangeShapeType="1" noTextEdit="1"/>
              </p:cNvSpPr>
              <p:nvPr/>
            </p:nvSpPr>
            <p:spPr>
              <a:xfrm>
                <a:off x="3194064" y="1834895"/>
                <a:ext cx="388851" cy="48768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44">
                <a:extLst>
                  <a:ext uri="{FF2B5EF4-FFF2-40B4-BE49-F238E27FC236}">
                    <a16:creationId xmlns:a16="http://schemas.microsoft.com/office/drawing/2014/main" id="{182A70D5-2C8B-7E41-B614-B6720F16FFE0}"/>
                  </a:ext>
                </a:extLst>
              </p:cNvPr>
              <p:cNvSpPr/>
              <p:nvPr/>
            </p:nvSpPr>
            <p:spPr>
              <a:xfrm>
                <a:off x="3957566" y="183489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5" name="矩形 44">
                <a:extLst>
                  <a:ext uri="{FF2B5EF4-FFF2-40B4-BE49-F238E27FC236}">
                    <a16:creationId xmlns:a16="http://schemas.microsoft.com/office/drawing/2014/main" id="{182A70D5-2C8B-7E41-B614-B6720F16FFE0}"/>
                  </a:ext>
                </a:extLst>
              </p:cNvPr>
              <p:cNvSpPr>
                <a:spLocks noRot="1" noChangeAspect="1" noMove="1" noResize="1" noEditPoints="1" noAdjustHandles="1" noChangeArrowheads="1" noChangeShapeType="1" noTextEdit="1"/>
              </p:cNvSpPr>
              <p:nvPr/>
            </p:nvSpPr>
            <p:spPr>
              <a:xfrm>
                <a:off x="3957566" y="1834895"/>
                <a:ext cx="388851" cy="48768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45">
                <a:extLst>
                  <a:ext uri="{FF2B5EF4-FFF2-40B4-BE49-F238E27FC236}">
                    <a16:creationId xmlns:a16="http://schemas.microsoft.com/office/drawing/2014/main" id="{2B725028-836E-2442-A29D-3CD1D8E6479B}"/>
                  </a:ext>
                </a:extLst>
              </p:cNvPr>
              <p:cNvSpPr/>
              <p:nvPr/>
            </p:nvSpPr>
            <p:spPr>
              <a:xfrm>
                <a:off x="6768936" y="1828800"/>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6" name="矩形 45">
                <a:extLst>
                  <a:ext uri="{FF2B5EF4-FFF2-40B4-BE49-F238E27FC236}">
                    <a16:creationId xmlns:a16="http://schemas.microsoft.com/office/drawing/2014/main" id="{2B725028-836E-2442-A29D-3CD1D8E6479B}"/>
                  </a:ext>
                </a:extLst>
              </p:cNvPr>
              <p:cNvSpPr>
                <a:spLocks noRot="1" noChangeAspect="1" noMove="1" noResize="1" noEditPoints="1" noAdjustHandles="1" noChangeArrowheads="1" noChangeShapeType="1" noTextEdit="1"/>
              </p:cNvSpPr>
              <p:nvPr/>
            </p:nvSpPr>
            <p:spPr>
              <a:xfrm>
                <a:off x="6768936" y="1828800"/>
                <a:ext cx="388851" cy="487680"/>
              </a:xfrm>
              <a:prstGeom prst="rect">
                <a:avLst/>
              </a:prstGeom>
              <a:blipFill>
                <a:blip r:embed="rId9"/>
                <a:stretch>
                  <a:fillRect/>
                </a:stretch>
              </a:blipFill>
              <a:ln>
                <a:noFill/>
              </a:ln>
            </p:spPr>
            <p:txBody>
              <a:bodyPr/>
              <a:lstStyle/>
              <a:p>
                <a:r>
                  <a:rPr lang="en-US">
                    <a:noFill/>
                  </a:rPr>
                  <a:t> </a:t>
                </a:r>
              </a:p>
            </p:txBody>
          </p:sp>
        </mc:Fallback>
      </mc:AlternateContent>
      <p:cxnSp>
        <p:nvCxnSpPr>
          <p:cNvPr id="17" name="直接箭头连接符 49">
            <a:extLst>
              <a:ext uri="{FF2B5EF4-FFF2-40B4-BE49-F238E27FC236}">
                <a16:creationId xmlns:a16="http://schemas.microsoft.com/office/drawing/2014/main" id="{AD5B09C2-DA57-654E-86DA-29358C6F9A08}"/>
              </a:ext>
            </a:extLst>
          </p:cNvPr>
          <p:cNvCxnSpPr>
            <a:stCxn id="9" idx="2"/>
            <a:endCxn id="15" idx="0"/>
          </p:cNvCxnSpPr>
          <p:nvPr/>
        </p:nvCxnSpPr>
        <p:spPr>
          <a:xfrm flipH="1">
            <a:off x="4151992" y="148437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4">
            <a:extLst>
              <a:ext uri="{FF2B5EF4-FFF2-40B4-BE49-F238E27FC236}">
                <a16:creationId xmlns:a16="http://schemas.microsoft.com/office/drawing/2014/main" id="{1357413B-624A-974C-8BAD-7B5512292B4F}"/>
              </a:ext>
            </a:extLst>
          </p:cNvPr>
          <p:cNvCxnSpPr>
            <a:stCxn id="15" idx="3"/>
          </p:cNvCxnSpPr>
          <p:nvPr/>
        </p:nvCxnSpPr>
        <p:spPr>
          <a:xfrm flipV="1">
            <a:off x="4346417" y="2078734"/>
            <a:ext cx="37701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35">
            <a:extLst>
              <a:ext uri="{FF2B5EF4-FFF2-40B4-BE49-F238E27FC236}">
                <a16:creationId xmlns:a16="http://schemas.microsoft.com/office/drawing/2014/main" id="{AF834AA2-8C14-8542-9D07-D13C836E90ED}"/>
              </a:ext>
            </a:extLst>
          </p:cNvPr>
          <p:cNvCxnSpPr>
            <a:stCxn id="13" idx="3"/>
            <a:endCxn id="14" idx="1"/>
          </p:cNvCxnSpPr>
          <p:nvPr/>
        </p:nvCxnSpPr>
        <p:spPr>
          <a:xfrm flipV="1">
            <a:off x="2822238" y="2078735"/>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8">
            <a:extLst>
              <a:ext uri="{FF2B5EF4-FFF2-40B4-BE49-F238E27FC236}">
                <a16:creationId xmlns:a16="http://schemas.microsoft.com/office/drawing/2014/main" id="{1BF57414-6FA9-A046-B6D9-BCD77D9215B5}"/>
              </a:ext>
            </a:extLst>
          </p:cNvPr>
          <p:cNvCxnSpPr>
            <a:stCxn id="7" idx="2"/>
            <a:endCxn id="13" idx="0"/>
          </p:cNvCxnSpPr>
          <p:nvPr/>
        </p:nvCxnSpPr>
        <p:spPr>
          <a:xfrm flipH="1">
            <a:off x="2627813" y="148905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17">
            <a:extLst>
              <a:ext uri="{FF2B5EF4-FFF2-40B4-BE49-F238E27FC236}">
                <a16:creationId xmlns:a16="http://schemas.microsoft.com/office/drawing/2014/main" id="{A776A8F3-1F43-B344-AB93-32F4BC4D425C}"/>
              </a:ext>
            </a:extLst>
          </p:cNvPr>
          <p:cNvSpPr txBox="1"/>
          <p:nvPr/>
        </p:nvSpPr>
        <p:spPr>
          <a:xfrm>
            <a:off x="5401808" y="1898749"/>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2" name="矩形 59">
                <a:extLst>
                  <a:ext uri="{FF2B5EF4-FFF2-40B4-BE49-F238E27FC236}">
                    <a16:creationId xmlns:a16="http://schemas.microsoft.com/office/drawing/2014/main" id="{962B4DF1-A5A5-4C4A-9C29-7B34294BDCCE}"/>
                  </a:ext>
                </a:extLst>
              </p:cNvPr>
              <p:cNvSpPr/>
              <p:nvPr/>
            </p:nvSpPr>
            <p:spPr>
              <a:xfrm>
                <a:off x="1633671" y="1839575"/>
                <a:ext cx="388851" cy="48768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22" name="矩形 59">
                <a:extLst>
                  <a:ext uri="{FF2B5EF4-FFF2-40B4-BE49-F238E27FC236}">
                    <a16:creationId xmlns:a16="http://schemas.microsoft.com/office/drawing/2014/main" id="{962B4DF1-A5A5-4C4A-9C29-7B34294BDCCE}"/>
                  </a:ext>
                </a:extLst>
              </p:cNvPr>
              <p:cNvSpPr>
                <a:spLocks noRot="1" noChangeAspect="1" noMove="1" noResize="1" noEditPoints="1" noAdjustHandles="1" noChangeArrowheads="1" noChangeShapeType="1" noTextEdit="1"/>
              </p:cNvSpPr>
              <p:nvPr/>
            </p:nvSpPr>
            <p:spPr>
              <a:xfrm>
                <a:off x="1633671" y="1839575"/>
                <a:ext cx="388851" cy="487680"/>
              </a:xfrm>
              <a:prstGeom prst="rect">
                <a:avLst/>
              </a:prstGeom>
              <a:blipFill>
                <a:blip r:embed="rId10"/>
                <a:stretch>
                  <a:fillRect/>
                </a:stretch>
              </a:blipFill>
              <a:ln>
                <a:noFill/>
                <a:prstDash val="sysDot"/>
              </a:ln>
            </p:spPr>
            <p:txBody>
              <a:bodyPr/>
              <a:lstStyle/>
              <a:p>
                <a:r>
                  <a:rPr lang="en-US">
                    <a:noFill/>
                  </a:rPr>
                  <a:t> </a:t>
                </a:r>
              </a:p>
            </p:txBody>
          </p:sp>
        </mc:Fallback>
      </mc:AlternateContent>
      <p:cxnSp>
        <p:nvCxnSpPr>
          <p:cNvPr id="23" name="直接箭头连接符 63">
            <a:extLst>
              <a:ext uri="{FF2B5EF4-FFF2-40B4-BE49-F238E27FC236}">
                <a16:creationId xmlns:a16="http://schemas.microsoft.com/office/drawing/2014/main" id="{C9F76BF1-CC6E-E84E-A2BC-D69C9478F976}"/>
              </a:ext>
            </a:extLst>
          </p:cNvPr>
          <p:cNvCxnSpPr>
            <a:stCxn id="22" idx="3"/>
            <a:endCxn id="13" idx="1"/>
          </p:cNvCxnSpPr>
          <p:nvPr/>
        </p:nvCxnSpPr>
        <p:spPr>
          <a:xfrm>
            <a:off x="2022522" y="2083415"/>
            <a:ext cx="4108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17">
            <a:extLst>
              <a:ext uri="{FF2B5EF4-FFF2-40B4-BE49-F238E27FC236}">
                <a16:creationId xmlns:a16="http://schemas.microsoft.com/office/drawing/2014/main" id="{C206F65C-1C5C-EE44-9C55-FF13C5CF0712}"/>
              </a:ext>
            </a:extLst>
          </p:cNvPr>
          <p:cNvSpPr txBox="1"/>
          <p:nvPr/>
        </p:nvSpPr>
        <p:spPr>
          <a:xfrm>
            <a:off x="5401808" y="1174511"/>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5" name="矩形 25">
                <a:extLst>
                  <a:ext uri="{FF2B5EF4-FFF2-40B4-BE49-F238E27FC236}">
                    <a16:creationId xmlns:a16="http://schemas.microsoft.com/office/drawing/2014/main" id="{837638D3-3AED-BB48-B745-DC1E2CD25CFC}"/>
                  </a:ext>
                </a:extLst>
              </p:cNvPr>
              <p:cNvSpPr/>
              <p:nvPr/>
            </p:nvSpPr>
            <p:spPr>
              <a:xfrm>
                <a:off x="2435748" y="4294006"/>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25" name="矩形 25">
                <a:extLst>
                  <a:ext uri="{FF2B5EF4-FFF2-40B4-BE49-F238E27FC236}">
                    <a16:creationId xmlns:a16="http://schemas.microsoft.com/office/drawing/2014/main" id="{837638D3-3AED-BB48-B745-DC1E2CD25CFC}"/>
                  </a:ext>
                </a:extLst>
              </p:cNvPr>
              <p:cNvSpPr>
                <a:spLocks noRot="1" noChangeAspect="1" noMove="1" noResize="1" noEditPoints="1" noAdjustHandles="1" noChangeArrowheads="1" noChangeShapeType="1" noTextEdit="1"/>
              </p:cNvSpPr>
              <p:nvPr/>
            </p:nvSpPr>
            <p:spPr>
              <a:xfrm>
                <a:off x="2435748" y="4294006"/>
                <a:ext cx="388851" cy="487680"/>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矩形 26">
                <a:extLst>
                  <a:ext uri="{FF2B5EF4-FFF2-40B4-BE49-F238E27FC236}">
                    <a16:creationId xmlns:a16="http://schemas.microsoft.com/office/drawing/2014/main" id="{6A7FF1DC-3050-174F-B434-0BD56791A62A}"/>
                  </a:ext>
                </a:extLst>
              </p:cNvPr>
              <p:cNvSpPr/>
              <p:nvPr/>
            </p:nvSpPr>
            <p:spPr>
              <a:xfrm>
                <a:off x="3196425" y="4289326"/>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6" name="矩形 26">
                <a:extLst>
                  <a:ext uri="{FF2B5EF4-FFF2-40B4-BE49-F238E27FC236}">
                    <a16:creationId xmlns:a16="http://schemas.microsoft.com/office/drawing/2014/main" id="{6A7FF1DC-3050-174F-B434-0BD56791A62A}"/>
                  </a:ext>
                </a:extLst>
              </p:cNvPr>
              <p:cNvSpPr>
                <a:spLocks noRot="1" noChangeAspect="1" noMove="1" noResize="1" noEditPoints="1" noAdjustHandles="1" noChangeArrowheads="1" noChangeShapeType="1" noTextEdit="1"/>
              </p:cNvSpPr>
              <p:nvPr/>
            </p:nvSpPr>
            <p:spPr>
              <a:xfrm>
                <a:off x="3196425" y="4289326"/>
                <a:ext cx="388851" cy="48768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27">
                <a:extLst>
                  <a:ext uri="{FF2B5EF4-FFF2-40B4-BE49-F238E27FC236}">
                    <a16:creationId xmlns:a16="http://schemas.microsoft.com/office/drawing/2014/main" id="{478E2C81-2A05-0943-A286-2A7BADA3395F}"/>
                  </a:ext>
                </a:extLst>
              </p:cNvPr>
              <p:cNvSpPr/>
              <p:nvPr/>
            </p:nvSpPr>
            <p:spPr>
              <a:xfrm>
                <a:off x="3959927" y="4289326"/>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7" name="矩形 27">
                <a:extLst>
                  <a:ext uri="{FF2B5EF4-FFF2-40B4-BE49-F238E27FC236}">
                    <a16:creationId xmlns:a16="http://schemas.microsoft.com/office/drawing/2014/main" id="{478E2C81-2A05-0943-A286-2A7BADA3395F}"/>
                  </a:ext>
                </a:extLst>
              </p:cNvPr>
              <p:cNvSpPr>
                <a:spLocks noRot="1" noChangeAspect="1" noMove="1" noResize="1" noEditPoints="1" noAdjustHandles="1" noChangeArrowheads="1" noChangeShapeType="1" noTextEdit="1"/>
              </p:cNvSpPr>
              <p:nvPr/>
            </p:nvSpPr>
            <p:spPr>
              <a:xfrm>
                <a:off x="3959927" y="4289326"/>
                <a:ext cx="388851" cy="487680"/>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28">
                <a:extLst>
                  <a:ext uri="{FF2B5EF4-FFF2-40B4-BE49-F238E27FC236}">
                    <a16:creationId xmlns:a16="http://schemas.microsoft.com/office/drawing/2014/main" id="{9AF55BBF-1992-8944-829A-FEBB783B3495}"/>
                  </a:ext>
                </a:extLst>
              </p:cNvPr>
              <p:cNvSpPr/>
              <p:nvPr/>
            </p:nvSpPr>
            <p:spPr>
              <a:xfrm>
                <a:off x="6771297" y="4283231"/>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8" name="矩形 28">
                <a:extLst>
                  <a:ext uri="{FF2B5EF4-FFF2-40B4-BE49-F238E27FC236}">
                    <a16:creationId xmlns:a16="http://schemas.microsoft.com/office/drawing/2014/main" id="{9AF55BBF-1992-8944-829A-FEBB783B3495}"/>
                  </a:ext>
                </a:extLst>
              </p:cNvPr>
              <p:cNvSpPr>
                <a:spLocks noRot="1" noChangeAspect="1" noMove="1" noResize="1" noEditPoints="1" noAdjustHandles="1" noChangeArrowheads="1" noChangeShapeType="1" noTextEdit="1"/>
              </p:cNvSpPr>
              <p:nvPr/>
            </p:nvSpPr>
            <p:spPr>
              <a:xfrm>
                <a:off x="6771297" y="4283231"/>
                <a:ext cx="388851" cy="487680"/>
              </a:xfrm>
              <a:prstGeom prst="rect">
                <a:avLst/>
              </a:prstGeom>
              <a:blipFill>
                <a:blip r:embed="rId14"/>
                <a:stretch>
                  <a:fillRect/>
                </a:stretch>
              </a:blipFill>
              <a:ln>
                <a:noFill/>
              </a:ln>
            </p:spPr>
            <p:txBody>
              <a:bodyPr/>
              <a:lstStyle/>
              <a:p>
                <a:r>
                  <a:rPr lang="en-US">
                    <a:noFill/>
                  </a:rPr>
                  <a:t> </a:t>
                </a:r>
              </a:p>
            </p:txBody>
          </p:sp>
        </mc:Fallback>
      </mc:AlternateContent>
      <p:cxnSp>
        <p:nvCxnSpPr>
          <p:cNvPr id="29" name="直接箭头连接符 29">
            <a:extLst>
              <a:ext uri="{FF2B5EF4-FFF2-40B4-BE49-F238E27FC236}">
                <a16:creationId xmlns:a16="http://schemas.microsoft.com/office/drawing/2014/main" id="{02CE9850-81FD-5941-ADF3-B859DA0853FD}"/>
              </a:ext>
            </a:extLst>
          </p:cNvPr>
          <p:cNvCxnSpPr>
            <a:stCxn id="25" idx="3"/>
            <a:endCxn id="26" idx="1"/>
          </p:cNvCxnSpPr>
          <p:nvPr/>
        </p:nvCxnSpPr>
        <p:spPr>
          <a:xfrm flipV="1">
            <a:off x="2824599" y="4533166"/>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0">
            <a:extLst>
              <a:ext uri="{FF2B5EF4-FFF2-40B4-BE49-F238E27FC236}">
                <a16:creationId xmlns:a16="http://schemas.microsoft.com/office/drawing/2014/main" id="{A01CFE71-001F-9B4E-9FFC-E560DBA41CC1}"/>
              </a:ext>
            </a:extLst>
          </p:cNvPr>
          <p:cNvCxnSpPr>
            <a:stCxn id="26" idx="3"/>
            <a:endCxn id="27" idx="1"/>
          </p:cNvCxnSpPr>
          <p:nvPr/>
        </p:nvCxnSpPr>
        <p:spPr>
          <a:xfrm>
            <a:off x="3585276" y="4533166"/>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2">
            <a:extLst>
              <a:ext uri="{FF2B5EF4-FFF2-40B4-BE49-F238E27FC236}">
                <a16:creationId xmlns:a16="http://schemas.microsoft.com/office/drawing/2014/main" id="{53470A6C-D855-374A-A8A9-C557478A2CD7}"/>
              </a:ext>
            </a:extLst>
          </p:cNvPr>
          <p:cNvCxnSpPr/>
          <p:nvPr/>
        </p:nvCxnSpPr>
        <p:spPr>
          <a:xfrm>
            <a:off x="4348778" y="4543942"/>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3">
            <a:extLst>
              <a:ext uri="{FF2B5EF4-FFF2-40B4-BE49-F238E27FC236}">
                <a16:creationId xmlns:a16="http://schemas.microsoft.com/office/drawing/2014/main" id="{72291E58-8F9B-C84C-9926-85C83A1BE5FF}"/>
              </a:ext>
            </a:extLst>
          </p:cNvPr>
          <p:cNvCxnSpPr/>
          <p:nvPr/>
        </p:nvCxnSpPr>
        <p:spPr>
          <a:xfrm>
            <a:off x="6396646" y="4543942"/>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42">
                <a:extLst>
                  <a:ext uri="{FF2B5EF4-FFF2-40B4-BE49-F238E27FC236}">
                    <a16:creationId xmlns:a16="http://schemas.microsoft.com/office/drawing/2014/main" id="{1F1C54EB-7A93-6C46-BCB7-953FA3156F8D}"/>
                  </a:ext>
                </a:extLst>
              </p:cNvPr>
              <p:cNvSpPr/>
              <p:nvPr/>
            </p:nvSpPr>
            <p:spPr>
              <a:xfrm>
                <a:off x="2430735" y="5132206"/>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3" name="矩形 42">
                <a:extLst>
                  <a:ext uri="{FF2B5EF4-FFF2-40B4-BE49-F238E27FC236}">
                    <a16:creationId xmlns:a16="http://schemas.microsoft.com/office/drawing/2014/main" id="{1F1C54EB-7A93-6C46-BCB7-953FA3156F8D}"/>
                  </a:ext>
                </a:extLst>
              </p:cNvPr>
              <p:cNvSpPr>
                <a:spLocks noRot="1" noChangeAspect="1" noMove="1" noResize="1" noEditPoints="1" noAdjustHandles="1" noChangeArrowheads="1" noChangeShapeType="1" noTextEdit="1"/>
              </p:cNvSpPr>
              <p:nvPr/>
            </p:nvSpPr>
            <p:spPr>
              <a:xfrm>
                <a:off x="2430735" y="5132206"/>
                <a:ext cx="388851" cy="487680"/>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43">
                <a:extLst>
                  <a:ext uri="{FF2B5EF4-FFF2-40B4-BE49-F238E27FC236}">
                    <a16:creationId xmlns:a16="http://schemas.microsoft.com/office/drawing/2014/main" id="{D04A91F3-37B0-3146-B356-C3E927817DB6}"/>
                  </a:ext>
                </a:extLst>
              </p:cNvPr>
              <p:cNvSpPr/>
              <p:nvPr/>
            </p:nvSpPr>
            <p:spPr>
              <a:xfrm>
                <a:off x="3191412" y="5127526"/>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4" name="矩形 43">
                <a:extLst>
                  <a:ext uri="{FF2B5EF4-FFF2-40B4-BE49-F238E27FC236}">
                    <a16:creationId xmlns:a16="http://schemas.microsoft.com/office/drawing/2014/main" id="{D04A91F3-37B0-3146-B356-C3E927817DB6}"/>
                  </a:ext>
                </a:extLst>
              </p:cNvPr>
              <p:cNvSpPr>
                <a:spLocks noRot="1" noChangeAspect="1" noMove="1" noResize="1" noEditPoints="1" noAdjustHandles="1" noChangeArrowheads="1" noChangeShapeType="1" noTextEdit="1"/>
              </p:cNvSpPr>
              <p:nvPr/>
            </p:nvSpPr>
            <p:spPr>
              <a:xfrm>
                <a:off x="3191412" y="5127526"/>
                <a:ext cx="388851" cy="487680"/>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矩形 44">
                <a:extLst>
                  <a:ext uri="{FF2B5EF4-FFF2-40B4-BE49-F238E27FC236}">
                    <a16:creationId xmlns:a16="http://schemas.microsoft.com/office/drawing/2014/main" id="{2FAD9A39-1324-9D44-AFF6-C9D74E8EB078}"/>
                  </a:ext>
                </a:extLst>
              </p:cNvPr>
              <p:cNvSpPr/>
              <p:nvPr/>
            </p:nvSpPr>
            <p:spPr>
              <a:xfrm>
                <a:off x="3954914" y="5127526"/>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5" name="矩形 44">
                <a:extLst>
                  <a:ext uri="{FF2B5EF4-FFF2-40B4-BE49-F238E27FC236}">
                    <a16:creationId xmlns:a16="http://schemas.microsoft.com/office/drawing/2014/main" id="{2FAD9A39-1324-9D44-AFF6-C9D74E8EB078}"/>
                  </a:ext>
                </a:extLst>
              </p:cNvPr>
              <p:cNvSpPr>
                <a:spLocks noRot="1" noChangeAspect="1" noMove="1" noResize="1" noEditPoints="1" noAdjustHandles="1" noChangeArrowheads="1" noChangeShapeType="1" noTextEdit="1"/>
              </p:cNvSpPr>
              <p:nvPr/>
            </p:nvSpPr>
            <p:spPr>
              <a:xfrm>
                <a:off x="3954914" y="5127526"/>
                <a:ext cx="388851" cy="487680"/>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45">
                <a:extLst>
                  <a:ext uri="{FF2B5EF4-FFF2-40B4-BE49-F238E27FC236}">
                    <a16:creationId xmlns:a16="http://schemas.microsoft.com/office/drawing/2014/main" id="{535AD16C-02FC-AD4A-96C2-16352921638E}"/>
                  </a:ext>
                </a:extLst>
              </p:cNvPr>
              <p:cNvSpPr/>
              <p:nvPr/>
            </p:nvSpPr>
            <p:spPr>
              <a:xfrm>
                <a:off x="6766284" y="5121431"/>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6" name="矩形 45">
                <a:extLst>
                  <a:ext uri="{FF2B5EF4-FFF2-40B4-BE49-F238E27FC236}">
                    <a16:creationId xmlns:a16="http://schemas.microsoft.com/office/drawing/2014/main" id="{535AD16C-02FC-AD4A-96C2-16352921638E}"/>
                  </a:ext>
                </a:extLst>
              </p:cNvPr>
              <p:cNvSpPr>
                <a:spLocks noRot="1" noChangeAspect="1" noMove="1" noResize="1" noEditPoints="1" noAdjustHandles="1" noChangeArrowheads="1" noChangeShapeType="1" noTextEdit="1"/>
              </p:cNvSpPr>
              <p:nvPr/>
            </p:nvSpPr>
            <p:spPr>
              <a:xfrm>
                <a:off x="6766284" y="5121431"/>
                <a:ext cx="388851" cy="487680"/>
              </a:xfrm>
              <a:prstGeom prst="rect">
                <a:avLst/>
              </a:prstGeom>
              <a:blipFill>
                <a:blip r:embed="rId18"/>
                <a:stretch>
                  <a:fillRect/>
                </a:stretch>
              </a:blipFill>
              <a:ln>
                <a:solidFill>
                  <a:schemeClr val="tx1"/>
                </a:solidFill>
              </a:ln>
            </p:spPr>
            <p:txBody>
              <a:bodyPr/>
              <a:lstStyle/>
              <a:p>
                <a:r>
                  <a:rPr lang="en-US">
                    <a:noFill/>
                  </a:rPr>
                  <a:t> </a:t>
                </a:r>
              </a:p>
            </p:txBody>
          </p:sp>
        </mc:Fallback>
      </mc:AlternateContent>
      <p:cxnSp>
        <p:nvCxnSpPr>
          <p:cNvPr id="37" name="直接箭头连接符 49">
            <a:extLst>
              <a:ext uri="{FF2B5EF4-FFF2-40B4-BE49-F238E27FC236}">
                <a16:creationId xmlns:a16="http://schemas.microsoft.com/office/drawing/2014/main" id="{946206E9-A7D0-E741-963C-E0478E6D0ED7}"/>
              </a:ext>
            </a:extLst>
          </p:cNvPr>
          <p:cNvCxnSpPr>
            <a:stCxn id="35" idx="0"/>
            <a:endCxn id="27" idx="2"/>
          </p:cNvCxnSpPr>
          <p:nvPr/>
        </p:nvCxnSpPr>
        <p:spPr>
          <a:xfrm flipV="1">
            <a:off x="4149340" y="4777006"/>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4">
            <a:extLst>
              <a:ext uri="{FF2B5EF4-FFF2-40B4-BE49-F238E27FC236}">
                <a16:creationId xmlns:a16="http://schemas.microsoft.com/office/drawing/2014/main" id="{323040BD-3A82-5F40-9C28-04A40087CDB8}"/>
              </a:ext>
            </a:extLst>
          </p:cNvPr>
          <p:cNvCxnSpPr>
            <a:stCxn id="36" idx="0"/>
            <a:endCxn id="28" idx="2"/>
          </p:cNvCxnSpPr>
          <p:nvPr/>
        </p:nvCxnSpPr>
        <p:spPr>
          <a:xfrm flipV="1">
            <a:off x="6960710" y="4770911"/>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5">
            <a:extLst>
              <a:ext uri="{FF2B5EF4-FFF2-40B4-BE49-F238E27FC236}">
                <a16:creationId xmlns:a16="http://schemas.microsoft.com/office/drawing/2014/main" id="{4AAE161A-89D1-BA42-86A0-493B1C982380}"/>
              </a:ext>
            </a:extLst>
          </p:cNvPr>
          <p:cNvCxnSpPr>
            <a:stCxn id="34" idx="0"/>
            <a:endCxn id="26" idx="2"/>
          </p:cNvCxnSpPr>
          <p:nvPr/>
        </p:nvCxnSpPr>
        <p:spPr>
          <a:xfrm flipV="1">
            <a:off x="3385838" y="4777006"/>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8">
            <a:extLst>
              <a:ext uri="{FF2B5EF4-FFF2-40B4-BE49-F238E27FC236}">
                <a16:creationId xmlns:a16="http://schemas.microsoft.com/office/drawing/2014/main" id="{69222A6A-070A-2044-B635-57B90E9AF8D1}"/>
              </a:ext>
            </a:extLst>
          </p:cNvPr>
          <p:cNvCxnSpPr>
            <a:stCxn id="33" idx="0"/>
            <a:endCxn id="25" idx="2"/>
          </p:cNvCxnSpPr>
          <p:nvPr/>
        </p:nvCxnSpPr>
        <p:spPr>
          <a:xfrm flipV="1">
            <a:off x="2625161" y="4781686"/>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17">
            <a:extLst>
              <a:ext uri="{FF2B5EF4-FFF2-40B4-BE49-F238E27FC236}">
                <a16:creationId xmlns:a16="http://schemas.microsoft.com/office/drawing/2014/main" id="{597E12E3-354C-DF49-BA5F-C552170D2D07}"/>
              </a:ext>
            </a:extLst>
          </p:cNvPr>
          <p:cNvSpPr txBox="1"/>
          <p:nvPr/>
        </p:nvSpPr>
        <p:spPr>
          <a:xfrm>
            <a:off x="5399156" y="5191380"/>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42" name="矩形 59">
                <a:extLst>
                  <a:ext uri="{FF2B5EF4-FFF2-40B4-BE49-F238E27FC236}">
                    <a16:creationId xmlns:a16="http://schemas.microsoft.com/office/drawing/2014/main" id="{03C39ABF-8F9F-2448-8270-5EDB1A056688}"/>
                  </a:ext>
                </a:extLst>
              </p:cNvPr>
              <p:cNvSpPr/>
              <p:nvPr/>
            </p:nvSpPr>
            <p:spPr>
              <a:xfrm>
                <a:off x="1634477" y="4300102"/>
                <a:ext cx="388851" cy="487680"/>
              </a:xfrm>
              <a:prstGeom prst="rect">
                <a:avLst/>
              </a:prstGeom>
              <a:solidFill>
                <a:srgbClr val="00B0F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42" name="矩形 59">
                <a:extLst>
                  <a:ext uri="{FF2B5EF4-FFF2-40B4-BE49-F238E27FC236}">
                    <a16:creationId xmlns:a16="http://schemas.microsoft.com/office/drawing/2014/main" id="{03C39ABF-8F9F-2448-8270-5EDB1A056688}"/>
                  </a:ext>
                </a:extLst>
              </p:cNvPr>
              <p:cNvSpPr>
                <a:spLocks noRot="1" noChangeAspect="1" noMove="1" noResize="1" noEditPoints="1" noAdjustHandles="1" noChangeArrowheads="1" noChangeShapeType="1" noTextEdit="1"/>
              </p:cNvSpPr>
              <p:nvPr/>
            </p:nvSpPr>
            <p:spPr>
              <a:xfrm>
                <a:off x="1634477" y="4300102"/>
                <a:ext cx="388851" cy="487680"/>
              </a:xfrm>
              <a:prstGeom prst="rect">
                <a:avLst/>
              </a:prstGeom>
              <a:blipFill>
                <a:blip r:embed="rId19"/>
                <a:stretch>
                  <a:fillRect/>
                </a:stretch>
              </a:blipFill>
              <a:ln>
                <a:noFill/>
                <a:prstDash val="sysDot"/>
              </a:ln>
            </p:spPr>
            <p:txBody>
              <a:bodyPr/>
              <a:lstStyle/>
              <a:p>
                <a:r>
                  <a:rPr lang="en-US">
                    <a:noFill/>
                  </a:rPr>
                  <a:t> </a:t>
                </a:r>
              </a:p>
            </p:txBody>
          </p:sp>
        </mc:Fallback>
      </mc:AlternateContent>
      <p:cxnSp>
        <p:nvCxnSpPr>
          <p:cNvPr id="43" name="直接箭头连接符 63">
            <a:extLst>
              <a:ext uri="{FF2B5EF4-FFF2-40B4-BE49-F238E27FC236}">
                <a16:creationId xmlns:a16="http://schemas.microsoft.com/office/drawing/2014/main" id="{DA5A9D5C-8B38-3E44-9E34-5538D2827265}"/>
              </a:ext>
            </a:extLst>
          </p:cNvPr>
          <p:cNvCxnSpPr>
            <a:stCxn id="42" idx="3"/>
            <a:endCxn id="25" idx="1"/>
          </p:cNvCxnSpPr>
          <p:nvPr/>
        </p:nvCxnSpPr>
        <p:spPr>
          <a:xfrm flipV="1">
            <a:off x="2023328" y="4537846"/>
            <a:ext cx="412420" cy="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17">
            <a:extLst>
              <a:ext uri="{FF2B5EF4-FFF2-40B4-BE49-F238E27FC236}">
                <a16:creationId xmlns:a16="http://schemas.microsoft.com/office/drawing/2014/main" id="{F75DB4E8-76DF-0549-A72A-7D74DFFFF8BE}"/>
              </a:ext>
            </a:extLst>
          </p:cNvPr>
          <p:cNvSpPr txBox="1"/>
          <p:nvPr/>
        </p:nvSpPr>
        <p:spPr>
          <a:xfrm>
            <a:off x="5399156" y="4467142"/>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45" name="矩形 35">
                <a:extLst>
                  <a:ext uri="{FF2B5EF4-FFF2-40B4-BE49-F238E27FC236}">
                    <a16:creationId xmlns:a16="http://schemas.microsoft.com/office/drawing/2014/main" id="{0BDC5696-0ECA-C444-AC37-896040DCC3A1}"/>
                  </a:ext>
                </a:extLst>
              </p:cNvPr>
              <p:cNvSpPr/>
              <p:nvPr/>
            </p:nvSpPr>
            <p:spPr>
              <a:xfrm>
                <a:off x="2441959" y="266219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i="1">
                              <a:ln>
                                <a:solidFill>
                                  <a:schemeClr val="tx1"/>
                                </a:solidFill>
                              </a:ln>
                              <a:solidFill>
                                <a:schemeClr val="tx1"/>
                              </a:solidFill>
                              <a:latin typeface="Cambria Math" panose="02040503050406030204" pitchFamily="18" charset="0"/>
                            </a:rPr>
                            <m:t>1</m:t>
                          </m:r>
                        </m:sub>
                      </m:sSub>
                    </m:oMath>
                  </m:oMathPara>
                </a14:m>
                <a:endParaRPr lang="zh-CN" altLang="en-US" sz="1000" dirty="0">
                  <a:ln>
                    <a:solidFill>
                      <a:schemeClr val="tx1"/>
                    </a:solidFill>
                  </a:ln>
                  <a:solidFill>
                    <a:schemeClr val="tx1"/>
                  </a:solidFill>
                </a:endParaRPr>
              </a:p>
            </p:txBody>
          </p:sp>
        </mc:Choice>
        <mc:Fallback xmlns="">
          <p:sp>
            <p:nvSpPr>
              <p:cNvPr id="45" name="矩形 35">
                <a:extLst>
                  <a:ext uri="{FF2B5EF4-FFF2-40B4-BE49-F238E27FC236}">
                    <a16:creationId xmlns:a16="http://schemas.microsoft.com/office/drawing/2014/main" id="{0BDC5696-0ECA-C444-AC37-896040DCC3A1}"/>
                  </a:ext>
                </a:extLst>
              </p:cNvPr>
              <p:cNvSpPr>
                <a:spLocks noRot="1" noChangeAspect="1" noMove="1" noResize="1" noEditPoints="1" noAdjustHandles="1" noChangeArrowheads="1" noChangeShapeType="1" noTextEdit="1"/>
              </p:cNvSpPr>
              <p:nvPr/>
            </p:nvSpPr>
            <p:spPr>
              <a:xfrm>
                <a:off x="2441959" y="2662195"/>
                <a:ext cx="388851" cy="487680"/>
              </a:xfrm>
              <a:prstGeom prst="rect">
                <a:avLst/>
              </a:prstGeom>
              <a:blipFill>
                <a:blip r:embed="rId20"/>
                <a:stretch>
                  <a:fillRect/>
                </a:stretch>
              </a:blipFill>
              <a:ln>
                <a:noFill/>
              </a:ln>
            </p:spPr>
            <p:txBody>
              <a:bodyPr/>
              <a:lstStyle/>
              <a:p>
                <a:r>
                  <a:rPr lang="en-US">
                    <a:noFill/>
                  </a:rPr>
                  <a:t> </a:t>
                </a:r>
              </a:p>
            </p:txBody>
          </p:sp>
        </mc:Fallback>
      </mc:AlternateContent>
      <p:cxnSp>
        <p:nvCxnSpPr>
          <p:cNvPr id="46" name="直接箭头连接符 29">
            <a:extLst>
              <a:ext uri="{FF2B5EF4-FFF2-40B4-BE49-F238E27FC236}">
                <a16:creationId xmlns:a16="http://schemas.microsoft.com/office/drawing/2014/main" id="{CA87002F-2AED-5A49-819D-5D2614ECF8AD}"/>
              </a:ext>
            </a:extLst>
          </p:cNvPr>
          <p:cNvCxnSpPr>
            <a:stCxn id="14" idx="2"/>
            <a:endCxn id="45" idx="0"/>
          </p:cNvCxnSpPr>
          <p:nvPr/>
        </p:nvCxnSpPr>
        <p:spPr>
          <a:xfrm flipH="1">
            <a:off x="2636385" y="2322575"/>
            <a:ext cx="752105" cy="339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29">
            <a:extLst>
              <a:ext uri="{FF2B5EF4-FFF2-40B4-BE49-F238E27FC236}">
                <a16:creationId xmlns:a16="http://schemas.microsoft.com/office/drawing/2014/main" id="{9B03B5BA-684F-4242-8687-426C738C3C94}"/>
              </a:ext>
            </a:extLst>
          </p:cNvPr>
          <p:cNvCxnSpPr>
            <a:stCxn id="15" idx="2"/>
            <a:endCxn id="45" idx="0"/>
          </p:cNvCxnSpPr>
          <p:nvPr/>
        </p:nvCxnSpPr>
        <p:spPr>
          <a:xfrm flipH="1">
            <a:off x="2636385" y="2322575"/>
            <a:ext cx="1515607" cy="339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29">
            <a:extLst>
              <a:ext uri="{FF2B5EF4-FFF2-40B4-BE49-F238E27FC236}">
                <a16:creationId xmlns:a16="http://schemas.microsoft.com/office/drawing/2014/main" id="{58B333AE-2C64-E347-AE93-539860BD6D1C}"/>
              </a:ext>
            </a:extLst>
          </p:cNvPr>
          <p:cNvCxnSpPr>
            <a:stCxn id="16" idx="2"/>
            <a:endCxn id="45" idx="0"/>
          </p:cNvCxnSpPr>
          <p:nvPr/>
        </p:nvCxnSpPr>
        <p:spPr>
          <a:xfrm flipH="1">
            <a:off x="2636385" y="2316480"/>
            <a:ext cx="4326977" cy="345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35">
            <a:extLst>
              <a:ext uri="{FF2B5EF4-FFF2-40B4-BE49-F238E27FC236}">
                <a16:creationId xmlns:a16="http://schemas.microsoft.com/office/drawing/2014/main" id="{307F8FEB-EEF8-774A-83E9-767979736B57}"/>
              </a:ext>
            </a:extLst>
          </p:cNvPr>
          <p:cNvCxnSpPr>
            <a:stCxn id="8" idx="2"/>
            <a:endCxn id="14" idx="0"/>
          </p:cNvCxnSpPr>
          <p:nvPr/>
        </p:nvCxnSpPr>
        <p:spPr>
          <a:xfrm flipH="1">
            <a:off x="3388490" y="148437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34">
            <a:extLst>
              <a:ext uri="{FF2B5EF4-FFF2-40B4-BE49-F238E27FC236}">
                <a16:creationId xmlns:a16="http://schemas.microsoft.com/office/drawing/2014/main" id="{8A5C4CEB-C943-9942-A410-E0D7B11A0348}"/>
              </a:ext>
            </a:extLst>
          </p:cNvPr>
          <p:cNvCxnSpPr>
            <a:stCxn id="10" idx="2"/>
            <a:endCxn id="16" idx="0"/>
          </p:cNvCxnSpPr>
          <p:nvPr/>
        </p:nvCxnSpPr>
        <p:spPr>
          <a:xfrm flipH="1">
            <a:off x="6963362" y="1478280"/>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33">
            <a:extLst>
              <a:ext uri="{FF2B5EF4-FFF2-40B4-BE49-F238E27FC236}">
                <a16:creationId xmlns:a16="http://schemas.microsoft.com/office/drawing/2014/main" id="{00D7547F-28AE-C947-9A85-FCBD055864E0}"/>
              </a:ext>
            </a:extLst>
          </p:cNvPr>
          <p:cNvCxnSpPr>
            <a:endCxn id="16" idx="1"/>
          </p:cNvCxnSpPr>
          <p:nvPr/>
        </p:nvCxnSpPr>
        <p:spPr>
          <a:xfrm flipV="1">
            <a:off x="6399298" y="2072640"/>
            <a:ext cx="369638" cy="6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72">
            <a:extLst>
              <a:ext uri="{FF2B5EF4-FFF2-40B4-BE49-F238E27FC236}">
                <a16:creationId xmlns:a16="http://schemas.microsoft.com/office/drawing/2014/main" id="{2EE2E595-BD7A-C845-92FE-F707B63C8971}"/>
              </a:ext>
            </a:extLst>
          </p:cNvPr>
          <p:cNvSpPr/>
          <p:nvPr/>
        </p:nvSpPr>
        <p:spPr>
          <a:xfrm>
            <a:off x="2327864" y="2514600"/>
            <a:ext cx="599808" cy="2416775"/>
          </a:xfrm>
          <a:prstGeom prst="rect">
            <a:avLst/>
          </a:prstGeom>
          <a:no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n>
                <a:solidFill>
                  <a:schemeClr val="tx1"/>
                </a:solidFill>
              </a:ln>
              <a:solidFill>
                <a:schemeClr val="tx1"/>
              </a:solidFill>
            </a:endParaRPr>
          </a:p>
        </p:txBody>
      </p:sp>
      <p:cxnSp>
        <p:nvCxnSpPr>
          <p:cNvPr id="53" name="直接箭头连接符 38">
            <a:extLst>
              <a:ext uri="{FF2B5EF4-FFF2-40B4-BE49-F238E27FC236}">
                <a16:creationId xmlns:a16="http://schemas.microsoft.com/office/drawing/2014/main" id="{B10D61F9-AD49-194A-961B-A4321F6B675E}"/>
              </a:ext>
            </a:extLst>
          </p:cNvPr>
          <p:cNvCxnSpPr>
            <a:endCxn id="54" idx="0"/>
          </p:cNvCxnSpPr>
          <p:nvPr/>
        </p:nvCxnSpPr>
        <p:spPr>
          <a:xfrm>
            <a:off x="2895627" y="4931375"/>
            <a:ext cx="118199" cy="82934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57">
                <a:extLst>
                  <a:ext uri="{FF2B5EF4-FFF2-40B4-BE49-F238E27FC236}">
                    <a16:creationId xmlns:a16="http://schemas.microsoft.com/office/drawing/2014/main" id="{91F6940F-1F32-9E4A-A36C-6B018FBE4B16}"/>
                  </a:ext>
                </a:extLst>
              </p:cNvPr>
              <p:cNvSpPr/>
              <p:nvPr/>
            </p:nvSpPr>
            <p:spPr>
              <a:xfrm>
                <a:off x="2819400" y="5760720"/>
                <a:ext cx="388851" cy="487680"/>
              </a:xfrm>
              <a:prstGeom prst="rect">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1</m:t>
                          </m:r>
                        </m:sub>
                        <m:sup>
                          <m:r>
                            <a:rPr lang="en-US" altLang="zh-CN" b="0" i="1" smtClean="0">
                              <a:ln>
                                <a:solidFill>
                                  <a:schemeClr val="tx1"/>
                                </a:solidFill>
                              </a:ln>
                              <a:solidFill>
                                <a:schemeClr val="tx1"/>
                              </a:solidFill>
                              <a:latin typeface="Cambria Math" panose="02040503050406030204" pitchFamily="18" charset="0"/>
                            </a:rPr>
                            <m:t>𝑚</m:t>
                          </m:r>
                        </m:sup>
                      </m:sSubSup>
                    </m:oMath>
                  </m:oMathPara>
                </a14:m>
                <a:endParaRPr lang="zh-CN" altLang="en-US" sz="1000" dirty="0">
                  <a:ln>
                    <a:solidFill>
                      <a:schemeClr val="tx1"/>
                    </a:solidFill>
                  </a:ln>
                  <a:solidFill>
                    <a:schemeClr val="tx1"/>
                  </a:solidFill>
                </a:endParaRPr>
              </a:p>
            </p:txBody>
          </p:sp>
        </mc:Choice>
        <mc:Fallback xmlns="">
          <p:sp>
            <p:nvSpPr>
              <p:cNvPr id="54" name="矩形 57">
                <a:extLst>
                  <a:ext uri="{FF2B5EF4-FFF2-40B4-BE49-F238E27FC236}">
                    <a16:creationId xmlns:a16="http://schemas.microsoft.com/office/drawing/2014/main" id="{91F6940F-1F32-9E4A-A36C-6B018FBE4B16}"/>
                  </a:ext>
                </a:extLst>
              </p:cNvPr>
              <p:cNvSpPr>
                <a:spLocks noRot="1" noChangeAspect="1" noMove="1" noResize="1" noEditPoints="1" noAdjustHandles="1" noChangeArrowheads="1" noChangeShapeType="1" noTextEdit="1"/>
              </p:cNvSpPr>
              <p:nvPr/>
            </p:nvSpPr>
            <p:spPr>
              <a:xfrm>
                <a:off x="2819400" y="5760720"/>
                <a:ext cx="388851" cy="487680"/>
              </a:xfrm>
              <a:prstGeom prst="rect">
                <a:avLst/>
              </a:prstGeom>
              <a:blipFill>
                <a:blip r:embed="rId21"/>
                <a:stretch>
                  <a:fillRect/>
                </a:stretch>
              </a:blipFill>
              <a:ln w="57150">
                <a:solidFill>
                  <a:srgbClr val="0070C0"/>
                </a:solidFill>
                <a:tailEnd type="triangle"/>
              </a:ln>
            </p:spPr>
            <p:txBody>
              <a:bodyPr/>
              <a:lstStyle/>
              <a:p>
                <a:r>
                  <a:rPr lang="en-US">
                    <a:noFill/>
                  </a:rPr>
                  <a:t> </a:t>
                </a:r>
              </a:p>
            </p:txBody>
          </p:sp>
        </mc:Fallback>
      </mc:AlternateContent>
      <p:sp>
        <p:nvSpPr>
          <p:cNvPr id="55" name="文本框 101">
            <a:extLst>
              <a:ext uri="{FF2B5EF4-FFF2-40B4-BE49-F238E27FC236}">
                <a16:creationId xmlns:a16="http://schemas.microsoft.com/office/drawing/2014/main" id="{B6D2FE01-26A6-0246-9A7F-B5A3F090FEC0}"/>
              </a:ext>
            </a:extLst>
          </p:cNvPr>
          <p:cNvSpPr txBox="1"/>
          <p:nvPr/>
        </p:nvSpPr>
        <p:spPr>
          <a:xfrm>
            <a:off x="612729" y="5863923"/>
            <a:ext cx="2430734" cy="400110"/>
          </a:xfrm>
          <a:prstGeom prst="rect">
            <a:avLst/>
          </a:prstGeom>
          <a:noFill/>
        </p:spPr>
        <p:txBody>
          <a:bodyPr wrap="square" rtlCol="0">
            <a:spAutoFit/>
          </a:bodyPr>
          <a:lstStyle/>
          <a:p>
            <a:r>
              <a:rPr lang="en-US" altLang="zh-CN" sz="2000" dirty="0">
                <a:solidFill>
                  <a:srgbClr val="0070C0"/>
                </a:solidFill>
              </a:rPr>
              <a:t>Match-LSTM</a:t>
            </a:r>
            <a:endParaRPr lang="zh-CN" altLang="en-US" sz="2000" dirty="0">
              <a:solidFill>
                <a:srgbClr val="0070C0"/>
              </a:solidFill>
            </a:endParaRPr>
          </a:p>
        </p:txBody>
      </p:sp>
      <p:sp>
        <p:nvSpPr>
          <p:cNvPr id="56" name="五边形 9">
            <a:extLst>
              <a:ext uri="{FF2B5EF4-FFF2-40B4-BE49-F238E27FC236}">
                <a16:creationId xmlns:a16="http://schemas.microsoft.com/office/drawing/2014/main" id="{C1032B4A-9BE8-DA4E-9C27-D5C706860CCE}"/>
              </a:ext>
            </a:extLst>
          </p:cNvPr>
          <p:cNvSpPr/>
          <p:nvPr/>
        </p:nvSpPr>
        <p:spPr>
          <a:xfrm>
            <a:off x="13496" y="1413783"/>
            <a:ext cx="1444049" cy="427131"/>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1</a:t>
            </a:r>
            <a:endParaRPr lang="zh-CN" altLang="en-US" dirty="0">
              <a:solidFill>
                <a:schemeClr val="bg1"/>
              </a:solidFill>
            </a:endParaRPr>
          </a:p>
        </p:txBody>
      </p:sp>
      <p:sp>
        <p:nvSpPr>
          <p:cNvPr id="57" name="五边形 9">
            <a:extLst>
              <a:ext uri="{FF2B5EF4-FFF2-40B4-BE49-F238E27FC236}">
                <a16:creationId xmlns:a16="http://schemas.microsoft.com/office/drawing/2014/main" id="{BB157236-3808-C541-8B21-B51515819328}"/>
              </a:ext>
            </a:extLst>
          </p:cNvPr>
          <p:cNvSpPr/>
          <p:nvPr/>
        </p:nvSpPr>
        <p:spPr>
          <a:xfrm>
            <a:off x="13496" y="5090970"/>
            <a:ext cx="1556274" cy="452270"/>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2</a:t>
            </a:r>
            <a:endParaRPr lang="zh-CN" altLang="en-US" dirty="0">
              <a:solidFill>
                <a:schemeClr val="bg1"/>
              </a:solidFill>
            </a:endParaRPr>
          </a:p>
        </p:txBody>
      </p:sp>
      <p:sp>
        <p:nvSpPr>
          <p:cNvPr id="58" name="文本框 101">
            <a:extLst>
              <a:ext uri="{FF2B5EF4-FFF2-40B4-BE49-F238E27FC236}">
                <a16:creationId xmlns:a16="http://schemas.microsoft.com/office/drawing/2014/main" id="{49AAD519-1965-524B-8BC4-58B02F80337A}"/>
              </a:ext>
            </a:extLst>
          </p:cNvPr>
          <p:cNvSpPr txBox="1"/>
          <p:nvPr/>
        </p:nvSpPr>
        <p:spPr>
          <a:xfrm>
            <a:off x="1" y="2747723"/>
            <a:ext cx="2430734" cy="707886"/>
          </a:xfrm>
          <a:prstGeom prst="rect">
            <a:avLst/>
          </a:prstGeom>
          <a:noFill/>
        </p:spPr>
        <p:txBody>
          <a:bodyPr wrap="square" rtlCol="0">
            <a:spAutoFit/>
          </a:bodyPr>
          <a:lstStyle/>
          <a:p>
            <a:r>
              <a:rPr lang="en-US" altLang="zh-CN" sz="2000" dirty="0">
                <a:solidFill>
                  <a:srgbClr val="0070C0"/>
                </a:solidFill>
              </a:rPr>
              <a:t>Attention-weighted </a:t>
            </a:r>
            <a:r>
              <a:rPr lang="en-US" altLang="zh-CN" sz="2000" dirty="0" err="1">
                <a:solidFill>
                  <a:srgbClr val="0070C0"/>
                </a:solidFill>
              </a:rPr>
              <a:t>Seq</a:t>
            </a:r>
            <a:r>
              <a:rPr lang="en-US" altLang="zh-CN" sz="2000" dirty="0">
                <a:solidFill>
                  <a:srgbClr val="0070C0"/>
                </a:solidFill>
              </a:rPr>
              <a:t> 1</a:t>
            </a:r>
            <a:endParaRPr lang="zh-CN" altLang="en-US" sz="2000" dirty="0">
              <a:solidFill>
                <a:srgbClr val="0070C0"/>
              </a:solidFill>
            </a:endParaRPr>
          </a:p>
        </p:txBody>
      </p:sp>
    </p:spTree>
    <p:extLst>
      <p:ext uri="{BB962C8B-B14F-4D97-AF65-F5344CB8AC3E}">
        <p14:creationId xmlns:p14="http://schemas.microsoft.com/office/powerpoint/2010/main" val="2820219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21191-EE03-DF4A-B835-6034C7023C88}"/>
              </a:ext>
            </a:extLst>
          </p:cNvPr>
          <p:cNvSpPr>
            <a:spLocks noGrp="1"/>
          </p:cNvSpPr>
          <p:nvPr>
            <p:ph type="title"/>
          </p:nvPr>
        </p:nvSpPr>
        <p:spPr/>
        <p:txBody>
          <a:bodyPr>
            <a:normAutofit fontScale="90000"/>
          </a:bodyPr>
          <a:lstStyle/>
          <a:p>
            <a:r>
              <a:rPr lang="en-US" dirty="0"/>
              <a:t>Match-LSTM</a:t>
            </a:r>
          </a:p>
        </p:txBody>
      </p:sp>
      <p:sp>
        <p:nvSpPr>
          <p:cNvPr id="4" name="Date Placeholder 3">
            <a:extLst>
              <a:ext uri="{FF2B5EF4-FFF2-40B4-BE49-F238E27FC236}">
                <a16:creationId xmlns:a16="http://schemas.microsoft.com/office/drawing/2014/main" id="{88C07A27-512C-9047-9550-CA00F1E3EBE5}"/>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6BD823E9-6446-FA48-B28D-AF4ED4C1D89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F25FC4C-3013-A547-8738-5AC03FE7C5C0}"/>
              </a:ext>
            </a:extLst>
          </p:cNvPr>
          <p:cNvSpPr>
            <a:spLocks noGrp="1"/>
          </p:cNvSpPr>
          <p:nvPr>
            <p:ph type="sldNum" sz="quarter" idx="12"/>
          </p:nvPr>
        </p:nvSpPr>
        <p:spPr/>
        <p:txBody>
          <a:bodyPr/>
          <a:lstStyle/>
          <a:p>
            <a:fld id="{69FD5B0C-E13F-4E8A-89B3-C7947FC10B15}" type="slidenum">
              <a:rPr lang="en-SG" smtClean="0"/>
              <a:t>32</a:t>
            </a:fld>
            <a:endParaRPr lang="en-SG"/>
          </a:p>
        </p:txBody>
      </p:sp>
      <mc:AlternateContent xmlns:mc="http://schemas.openxmlformats.org/markup-compatibility/2006" xmlns:a14="http://schemas.microsoft.com/office/drawing/2010/main">
        <mc:Choice Requires="a14">
          <p:sp>
            <p:nvSpPr>
              <p:cNvPr id="7" name="矩形 25">
                <a:extLst>
                  <a:ext uri="{FF2B5EF4-FFF2-40B4-BE49-F238E27FC236}">
                    <a16:creationId xmlns:a16="http://schemas.microsoft.com/office/drawing/2014/main" id="{4192EA45-D4FC-4D4B-BB58-34EB3D2C5B80}"/>
                  </a:ext>
                </a:extLst>
              </p:cNvPr>
              <p:cNvSpPr/>
              <p:nvPr/>
            </p:nvSpPr>
            <p:spPr>
              <a:xfrm>
                <a:off x="2438400" y="100137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7" name="矩形 25">
                <a:extLst>
                  <a:ext uri="{FF2B5EF4-FFF2-40B4-BE49-F238E27FC236}">
                    <a16:creationId xmlns:a16="http://schemas.microsoft.com/office/drawing/2014/main" id="{4192EA45-D4FC-4D4B-BB58-34EB3D2C5B80}"/>
                  </a:ext>
                </a:extLst>
              </p:cNvPr>
              <p:cNvSpPr>
                <a:spLocks noRot="1" noChangeAspect="1" noMove="1" noResize="1" noEditPoints="1" noAdjustHandles="1" noChangeArrowheads="1" noChangeShapeType="1" noTextEdit="1"/>
              </p:cNvSpPr>
              <p:nvPr/>
            </p:nvSpPr>
            <p:spPr>
              <a:xfrm>
                <a:off x="2438400" y="1001375"/>
                <a:ext cx="388851" cy="48768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26">
                <a:extLst>
                  <a:ext uri="{FF2B5EF4-FFF2-40B4-BE49-F238E27FC236}">
                    <a16:creationId xmlns:a16="http://schemas.microsoft.com/office/drawing/2014/main" id="{A7A87398-F0E0-F449-B65D-F3F44F0327BB}"/>
                  </a:ext>
                </a:extLst>
              </p:cNvPr>
              <p:cNvSpPr/>
              <p:nvPr/>
            </p:nvSpPr>
            <p:spPr>
              <a:xfrm>
                <a:off x="3199077" y="99669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8" name="矩形 26">
                <a:extLst>
                  <a:ext uri="{FF2B5EF4-FFF2-40B4-BE49-F238E27FC236}">
                    <a16:creationId xmlns:a16="http://schemas.microsoft.com/office/drawing/2014/main" id="{A7A87398-F0E0-F449-B65D-F3F44F0327BB}"/>
                  </a:ext>
                </a:extLst>
              </p:cNvPr>
              <p:cNvSpPr>
                <a:spLocks noRot="1" noChangeAspect="1" noMove="1" noResize="1" noEditPoints="1" noAdjustHandles="1" noChangeArrowheads="1" noChangeShapeType="1" noTextEdit="1"/>
              </p:cNvSpPr>
              <p:nvPr/>
            </p:nvSpPr>
            <p:spPr>
              <a:xfrm>
                <a:off x="3199077" y="996695"/>
                <a:ext cx="388851" cy="48768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27">
                <a:extLst>
                  <a:ext uri="{FF2B5EF4-FFF2-40B4-BE49-F238E27FC236}">
                    <a16:creationId xmlns:a16="http://schemas.microsoft.com/office/drawing/2014/main" id="{E53F0BCC-DCCE-5646-8911-160FCD35ACA0}"/>
                  </a:ext>
                </a:extLst>
              </p:cNvPr>
              <p:cNvSpPr/>
              <p:nvPr/>
            </p:nvSpPr>
            <p:spPr>
              <a:xfrm>
                <a:off x="3962579" y="99669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9" name="矩形 27">
                <a:extLst>
                  <a:ext uri="{FF2B5EF4-FFF2-40B4-BE49-F238E27FC236}">
                    <a16:creationId xmlns:a16="http://schemas.microsoft.com/office/drawing/2014/main" id="{E53F0BCC-DCCE-5646-8911-160FCD35ACA0}"/>
                  </a:ext>
                </a:extLst>
              </p:cNvPr>
              <p:cNvSpPr>
                <a:spLocks noRot="1" noChangeAspect="1" noMove="1" noResize="1" noEditPoints="1" noAdjustHandles="1" noChangeArrowheads="1" noChangeShapeType="1" noTextEdit="1"/>
              </p:cNvSpPr>
              <p:nvPr/>
            </p:nvSpPr>
            <p:spPr>
              <a:xfrm>
                <a:off x="3962579" y="996695"/>
                <a:ext cx="388851" cy="48768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28">
                <a:extLst>
                  <a:ext uri="{FF2B5EF4-FFF2-40B4-BE49-F238E27FC236}">
                    <a16:creationId xmlns:a16="http://schemas.microsoft.com/office/drawing/2014/main" id="{EEEB77E7-52FC-F546-B6C8-939435534C1F}"/>
                  </a:ext>
                </a:extLst>
              </p:cNvPr>
              <p:cNvSpPr/>
              <p:nvPr/>
            </p:nvSpPr>
            <p:spPr>
              <a:xfrm>
                <a:off x="6773949" y="990600"/>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b="0" i="1" smtClean="0">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0" name="矩形 28">
                <a:extLst>
                  <a:ext uri="{FF2B5EF4-FFF2-40B4-BE49-F238E27FC236}">
                    <a16:creationId xmlns:a16="http://schemas.microsoft.com/office/drawing/2014/main" id="{EEEB77E7-52FC-F546-B6C8-939435534C1F}"/>
                  </a:ext>
                </a:extLst>
              </p:cNvPr>
              <p:cNvSpPr>
                <a:spLocks noRot="1" noChangeAspect="1" noMove="1" noResize="1" noEditPoints="1" noAdjustHandles="1" noChangeArrowheads="1" noChangeShapeType="1" noTextEdit="1"/>
              </p:cNvSpPr>
              <p:nvPr/>
            </p:nvSpPr>
            <p:spPr>
              <a:xfrm>
                <a:off x="6773949" y="990600"/>
                <a:ext cx="388851" cy="487680"/>
              </a:xfrm>
              <a:prstGeom prst="rect">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直接箭头连接符 29">
            <a:extLst>
              <a:ext uri="{FF2B5EF4-FFF2-40B4-BE49-F238E27FC236}">
                <a16:creationId xmlns:a16="http://schemas.microsoft.com/office/drawing/2014/main" id="{67B34ABE-FAAC-F94A-BB3B-0EBE62002EAA}"/>
              </a:ext>
            </a:extLst>
          </p:cNvPr>
          <p:cNvCxnSpPr>
            <a:stCxn id="13" idx="2"/>
            <a:endCxn id="45" idx="0"/>
          </p:cNvCxnSpPr>
          <p:nvPr/>
        </p:nvCxnSpPr>
        <p:spPr>
          <a:xfrm>
            <a:off x="2627813" y="2327255"/>
            <a:ext cx="8572" cy="33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30">
            <a:extLst>
              <a:ext uri="{FF2B5EF4-FFF2-40B4-BE49-F238E27FC236}">
                <a16:creationId xmlns:a16="http://schemas.microsoft.com/office/drawing/2014/main" id="{3B8C4AF9-7D4F-9F40-91A0-6F4EB85B8284}"/>
              </a:ext>
            </a:extLst>
          </p:cNvPr>
          <p:cNvCxnSpPr>
            <a:stCxn id="14" idx="3"/>
            <a:endCxn id="15" idx="1"/>
          </p:cNvCxnSpPr>
          <p:nvPr/>
        </p:nvCxnSpPr>
        <p:spPr>
          <a:xfrm>
            <a:off x="3582915" y="2078735"/>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42">
                <a:extLst>
                  <a:ext uri="{FF2B5EF4-FFF2-40B4-BE49-F238E27FC236}">
                    <a16:creationId xmlns:a16="http://schemas.microsoft.com/office/drawing/2014/main" id="{B58330A0-5446-8D4D-A8B7-8484C614E86E}"/>
                  </a:ext>
                </a:extLst>
              </p:cNvPr>
              <p:cNvSpPr/>
              <p:nvPr/>
            </p:nvSpPr>
            <p:spPr>
              <a:xfrm>
                <a:off x="2433387" y="183957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3" name="矩形 42">
                <a:extLst>
                  <a:ext uri="{FF2B5EF4-FFF2-40B4-BE49-F238E27FC236}">
                    <a16:creationId xmlns:a16="http://schemas.microsoft.com/office/drawing/2014/main" id="{B58330A0-5446-8D4D-A8B7-8484C614E86E}"/>
                  </a:ext>
                </a:extLst>
              </p:cNvPr>
              <p:cNvSpPr>
                <a:spLocks noRot="1" noChangeAspect="1" noMove="1" noResize="1" noEditPoints="1" noAdjustHandles="1" noChangeArrowheads="1" noChangeShapeType="1" noTextEdit="1"/>
              </p:cNvSpPr>
              <p:nvPr/>
            </p:nvSpPr>
            <p:spPr>
              <a:xfrm>
                <a:off x="2433387" y="1839575"/>
                <a:ext cx="388851" cy="48768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43">
                <a:extLst>
                  <a:ext uri="{FF2B5EF4-FFF2-40B4-BE49-F238E27FC236}">
                    <a16:creationId xmlns:a16="http://schemas.microsoft.com/office/drawing/2014/main" id="{EE695099-7C54-FE4A-AC5D-E883948F622F}"/>
                  </a:ext>
                </a:extLst>
              </p:cNvPr>
              <p:cNvSpPr/>
              <p:nvPr/>
            </p:nvSpPr>
            <p:spPr>
              <a:xfrm>
                <a:off x="3194064" y="183489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4" name="矩形 43">
                <a:extLst>
                  <a:ext uri="{FF2B5EF4-FFF2-40B4-BE49-F238E27FC236}">
                    <a16:creationId xmlns:a16="http://schemas.microsoft.com/office/drawing/2014/main" id="{EE695099-7C54-FE4A-AC5D-E883948F622F}"/>
                  </a:ext>
                </a:extLst>
              </p:cNvPr>
              <p:cNvSpPr>
                <a:spLocks noRot="1" noChangeAspect="1" noMove="1" noResize="1" noEditPoints="1" noAdjustHandles="1" noChangeArrowheads="1" noChangeShapeType="1" noTextEdit="1"/>
              </p:cNvSpPr>
              <p:nvPr/>
            </p:nvSpPr>
            <p:spPr>
              <a:xfrm>
                <a:off x="3194064" y="1834895"/>
                <a:ext cx="388851" cy="48768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44">
                <a:extLst>
                  <a:ext uri="{FF2B5EF4-FFF2-40B4-BE49-F238E27FC236}">
                    <a16:creationId xmlns:a16="http://schemas.microsoft.com/office/drawing/2014/main" id="{9DE25C39-453E-174A-B1A8-236E6C0C2218}"/>
                  </a:ext>
                </a:extLst>
              </p:cNvPr>
              <p:cNvSpPr/>
              <p:nvPr/>
            </p:nvSpPr>
            <p:spPr>
              <a:xfrm>
                <a:off x="3957566" y="183489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5" name="矩形 44">
                <a:extLst>
                  <a:ext uri="{FF2B5EF4-FFF2-40B4-BE49-F238E27FC236}">
                    <a16:creationId xmlns:a16="http://schemas.microsoft.com/office/drawing/2014/main" id="{9DE25C39-453E-174A-B1A8-236E6C0C2218}"/>
                  </a:ext>
                </a:extLst>
              </p:cNvPr>
              <p:cNvSpPr>
                <a:spLocks noRot="1" noChangeAspect="1" noMove="1" noResize="1" noEditPoints="1" noAdjustHandles="1" noChangeArrowheads="1" noChangeShapeType="1" noTextEdit="1"/>
              </p:cNvSpPr>
              <p:nvPr/>
            </p:nvSpPr>
            <p:spPr>
              <a:xfrm>
                <a:off x="3957566" y="1834895"/>
                <a:ext cx="388851" cy="48768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45">
                <a:extLst>
                  <a:ext uri="{FF2B5EF4-FFF2-40B4-BE49-F238E27FC236}">
                    <a16:creationId xmlns:a16="http://schemas.microsoft.com/office/drawing/2014/main" id="{89326F70-480E-E040-9BCC-D96D356E586F}"/>
                  </a:ext>
                </a:extLst>
              </p:cNvPr>
              <p:cNvSpPr/>
              <p:nvPr/>
            </p:nvSpPr>
            <p:spPr>
              <a:xfrm>
                <a:off x="6768936" y="1828800"/>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6" name="矩形 45">
                <a:extLst>
                  <a:ext uri="{FF2B5EF4-FFF2-40B4-BE49-F238E27FC236}">
                    <a16:creationId xmlns:a16="http://schemas.microsoft.com/office/drawing/2014/main" id="{89326F70-480E-E040-9BCC-D96D356E586F}"/>
                  </a:ext>
                </a:extLst>
              </p:cNvPr>
              <p:cNvSpPr>
                <a:spLocks noRot="1" noChangeAspect="1" noMove="1" noResize="1" noEditPoints="1" noAdjustHandles="1" noChangeArrowheads="1" noChangeShapeType="1" noTextEdit="1"/>
              </p:cNvSpPr>
              <p:nvPr/>
            </p:nvSpPr>
            <p:spPr>
              <a:xfrm>
                <a:off x="6768936" y="1828800"/>
                <a:ext cx="388851" cy="487680"/>
              </a:xfrm>
              <a:prstGeom prst="rect">
                <a:avLst/>
              </a:prstGeom>
              <a:blipFill>
                <a:blip r:embed="rId9"/>
                <a:stretch>
                  <a:fillRect/>
                </a:stretch>
              </a:blipFill>
              <a:ln>
                <a:noFill/>
              </a:ln>
            </p:spPr>
            <p:txBody>
              <a:bodyPr/>
              <a:lstStyle/>
              <a:p>
                <a:r>
                  <a:rPr lang="en-US">
                    <a:noFill/>
                  </a:rPr>
                  <a:t> </a:t>
                </a:r>
              </a:p>
            </p:txBody>
          </p:sp>
        </mc:Fallback>
      </mc:AlternateContent>
      <p:cxnSp>
        <p:nvCxnSpPr>
          <p:cNvPr id="17" name="直接箭头连接符 49">
            <a:extLst>
              <a:ext uri="{FF2B5EF4-FFF2-40B4-BE49-F238E27FC236}">
                <a16:creationId xmlns:a16="http://schemas.microsoft.com/office/drawing/2014/main" id="{42682B0F-A980-A549-B006-24CC2AAEAD38}"/>
              </a:ext>
            </a:extLst>
          </p:cNvPr>
          <p:cNvCxnSpPr>
            <a:stCxn id="9" idx="2"/>
            <a:endCxn id="15" idx="0"/>
          </p:cNvCxnSpPr>
          <p:nvPr/>
        </p:nvCxnSpPr>
        <p:spPr>
          <a:xfrm flipH="1">
            <a:off x="4151992" y="148437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4">
            <a:extLst>
              <a:ext uri="{FF2B5EF4-FFF2-40B4-BE49-F238E27FC236}">
                <a16:creationId xmlns:a16="http://schemas.microsoft.com/office/drawing/2014/main" id="{AA2C7837-8773-9C47-89C2-5552044F3E17}"/>
              </a:ext>
            </a:extLst>
          </p:cNvPr>
          <p:cNvCxnSpPr>
            <a:stCxn id="15" idx="3"/>
          </p:cNvCxnSpPr>
          <p:nvPr/>
        </p:nvCxnSpPr>
        <p:spPr>
          <a:xfrm flipV="1">
            <a:off x="4346417" y="2078734"/>
            <a:ext cx="37701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35">
            <a:extLst>
              <a:ext uri="{FF2B5EF4-FFF2-40B4-BE49-F238E27FC236}">
                <a16:creationId xmlns:a16="http://schemas.microsoft.com/office/drawing/2014/main" id="{60ACABA9-F9BB-B342-86CD-00F9F94B7B5D}"/>
              </a:ext>
            </a:extLst>
          </p:cNvPr>
          <p:cNvCxnSpPr>
            <a:stCxn id="13" idx="3"/>
            <a:endCxn id="14" idx="1"/>
          </p:cNvCxnSpPr>
          <p:nvPr/>
        </p:nvCxnSpPr>
        <p:spPr>
          <a:xfrm flipV="1">
            <a:off x="2822238" y="2078735"/>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8">
            <a:extLst>
              <a:ext uri="{FF2B5EF4-FFF2-40B4-BE49-F238E27FC236}">
                <a16:creationId xmlns:a16="http://schemas.microsoft.com/office/drawing/2014/main" id="{31601E6C-493F-EF4B-B978-16AF95A79DCD}"/>
              </a:ext>
            </a:extLst>
          </p:cNvPr>
          <p:cNvCxnSpPr>
            <a:stCxn id="7" idx="2"/>
            <a:endCxn id="13" idx="0"/>
          </p:cNvCxnSpPr>
          <p:nvPr/>
        </p:nvCxnSpPr>
        <p:spPr>
          <a:xfrm flipH="1">
            <a:off x="2627813" y="148905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17">
            <a:extLst>
              <a:ext uri="{FF2B5EF4-FFF2-40B4-BE49-F238E27FC236}">
                <a16:creationId xmlns:a16="http://schemas.microsoft.com/office/drawing/2014/main" id="{8A87A2E9-7EFA-5240-AD67-4AE801FC0A64}"/>
              </a:ext>
            </a:extLst>
          </p:cNvPr>
          <p:cNvSpPr txBox="1"/>
          <p:nvPr/>
        </p:nvSpPr>
        <p:spPr>
          <a:xfrm>
            <a:off x="5401808" y="1898749"/>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2" name="矩形 59">
                <a:extLst>
                  <a:ext uri="{FF2B5EF4-FFF2-40B4-BE49-F238E27FC236}">
                    <a16:creationId xmlns:a16="http://schemas.microsoft.com/office/drawing/2014/main" id="{88955997-4374-3A4D-914F-BA8CF8B6F1B9}"/>
                  </a:ext>
                </a:extLst>
              </p:cNvPr>
              <p:cNvSpPr/>
              <p:nvPr/>
            </p:nvSpPr>
            <p:spPr>
              <a:xfrm>
                <a:off x="1633671" y="1839575"/>
                <a:ext cx="388851" cy="48768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22" name="矩形 59">
                <a:extLst>
                  <a:ext uri="{FF2B5EF4-FFF2-40B4-BE49-F238E27FC236}">
                    <a16:creationId xmlns:a16="http://schemas.microsoft.com/office/drawing/2014/main" id="{88955997-4374-3A4D-914F-BA8CF8B6F1B9}"/>
                  </a:ext>
                </a:extLst>
              </p:cNvPr>
              <p:cNvSpPr>
                <a:spLocks noRot="1" noChangeAspect="1" noMove="1" noResize="1" noEditPoints="1" noAdjustHandles="1" noChangeArrowheads="1" noChangeShapeType="1" noTextEdit="1"/>
              </p:cNvSpPr>
              <p:nvPr/>
            </p:nvSpPr>
            <p:spPr>
              <a:xfrm>
                <a:off x="1633671" y="1839575"/>
                <a:ext cx="388851" cy="487680"/>
              </a:xfrm>
              <a:prstGeom prst="rect">
                <a:avLst/>
              </a:prstGeom>
              <a:blipFill>
                <a:blip r:embed="rId10"/>
                <a:stretch>
                  <a:fillRect/>
                </a:stretch>
              </a:blipFill>
              <a:ln>
                <a:noFill/>
                <a:prstDash val="sysDot"/>
              </a:ln>
            </p:spPr>
            <p:txBody>
              <a:bodyPr/>
              <a:lstStyle/>
              <a:p>
                <a:r>
                  <a:rPr lang="en-US">
                    <a:noFill/>
                  </a:rPr>
                  <a:t> </a:t>
                </a:r>
              </a:p>
            </p:txBody>
          </p:sp>
        </mc:Fallback>
      </mc:AlternateContent>
      <p:cxnSp>
        <p:nvCxnSpPr>
          <p:cNvPr id="23" name="直接箭头连接符 63">
            <a:extLst>
              <a:ext uri="{FF2B5EF4-FFF2-40B4-BE49-F238E27FC236}">
                <a16:creationId xmlns:a16="http://schemas.microsoft.com/office/drawing/2014/main" id="{44AEB084-FFA4-EB48-8F38-10939122907B}"/>
              </a:ext>
            </a:extLst>
          </p:cNvPr>
          <p:cNvCxnSpPr>
            <a:stCxn id="22" idx="3"/>
            <a:endCxn id="13" idx="1"/>
          </p:cNvCxnSpPr>
          <p:nvPr/>
        </p:nvCxnSpPr>
        <p:spPr>
          <a:xfrm>
            <a:off x="2022522" y="2083415"/>
            <a:ext cx="4108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17">
            <a:extLst>
              <a:ext uri="{FF2B5EF4-FFF2-40B4-BE49-F238E27FC236}">
                <a16:creationId xmlns:a16="http://schemas.microsoft.com/office/drawing/2014/main" id="{74FDD536-408A-D647-931A-FF810A78B444}"/>
              </a:ext>
            </a:extLst>
          </p:cNvPr>
          <p:cNvSpPr txBox="1"/>
          <p:nvPr/>
        </p:nvSpPr>
        <p:spPr>
          <a:xfrm>
            <a:off x="5401808" y="1174511"/>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5" name="矩形 25">
                <a:extLst>
                  <a:ext uri="{FF2B5EF4-FFF2-40B4-BE49-F238E27FC236}">
                    <a16:creationId xmlns:a16="http://schemas.microsoft.com/office/drawing/2014/main" id="{FBF18B8C-98D3-5145-A4E8-7D5B9933558F}"/>
                  </a:ext>
                </a:extLst>
              </p:cNvPr>
              <p:cNvSpPr/>
              <p:nvPr/>
            </p:nvSpPr>
            <p:spPr>
              <a:xfrm>
                <a:off x="2435748" y="4294006"/>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25" name="矩形 25">
                <a:extLst>
                  <a:ext uri="{FF2B5EF4-FFF2-40B4-BE49-F238E27FC236}">
                    <a16:creationId xmlns:a16="http://schemas.microsoft.com/office/drawing/2014/main" id="{FBF18B8C-98D3-5145-A4E8-7D5B9933558F}"/>
                  </a:ext>
                </a:extLst>
              </p:cNvPr>
              <p:cNvSpPr>
                <a:spLocks noRot="1" noChangeAspect="1" noMove="1" noResize="1" noEditPoints="1" noAdjustHandles="1" noChangeArrowheads="1" noChangeShapeType="1" noTextEdit="1"/>
              </p:cNvSpPr>
              <p:nvPr/>
            </p:nvSpPr>
            <p:spPr>
              <a:xfrm>
                <a:off x="2435748" y="4294006"/>
                <a:ext cx="388851" cy="487680"/>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矩形 26">
                <a:extLst>
                  <a:ext uri="{FF2B5EF4-FFF2-40B4-BE49-F238E27FC236}">
                    <a16:creationId xmlns:a16="http://schemas.microsoft.com/office/drawing/2014/main" id="{B753D40D-C9D9-3F46-8FBF-BF357ACE542A}"/>
                  </a:ext>
                </a:extLst>
              </p:cNvPr>
              <p:cNvSpPr/>
              <p:nvPr/>
            </p:nvSpPr>
            <p:spPr>
              <a:xfrm>
                <a:off x="3196425" y="4289326"/>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6" name="矩形 26">
                <a:extLst>
                  <a:ext uri="{FF2B5EF4-FFF2-40B4-BE49-F238E27FC236}">
                    <a16:creationId xmlns:a16="http://schemas.microsoft.com/office/drawing/2014/main" id="{B753D40D-C9D9-3F46-8FBF-BF357ACE542A}"/>
                  </a:ext>
                </a:extLst>
              </p:cNvPr>
              <p:cNvSpPr>
                <a:spLocks noRot="1" noChangeAspect="1" noMove="1" noResize="1" noEditPoints="1" noAdjustHandles="1" noChangeArrowheads="1" noChangeShapeType="1" noTextEdit="1"/>
              </p:cNvSpPr>
              <p:nvPr/>
            </p:nvSpPr>
            <p:spPr>
              <a:xfrm>
                <a:off x="3196425" y="4289326"/>
                <a:ext cx="388851" cy="48768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27">
                <a:extLst>
                  <a:ext uri="{FF2B5EF4-FFF2-40B4-BE49-F238E27FC236}">
                    <a16:creationId xmlns:a16="http://schemas.microsoft.com/office/drawing/2014/main" id="{4C83F5EB-A421-EB43-8B38-56AD13E8AEF0}"/>
                  </a:ext>
                </a:extLst>
              </p:cNvPr>
              <p:cNvSpPr/>
              <p:nvPr/>
            </p:nvSpPr>
            <p:spPr>
              <a:xfrm>
                <a:off x="3959927" y="4289326"/>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7" name="矩形 27">
                <a:extLst>
                  <a:ext uri="{FF2B5EF4-FFF2-40B4-BE49-F238E27FC236}">
                    <a16:creationId xmlns:a16="http://schemas.microsoft.com/office/drawing/2014/main" id="{4C83F5EB-A421-EB43-8B38-56AD13E8AEF0}"/>
                  </a:ext>
                </a:extLst>
              </p:cNvPr>
              <p:cNvSpPr>
                <a:spLocks noRot="1" noChangeAspect="1" noMove="1" noResize="1" noEditPoints="1" noAdjustHandles="1" noChangeArrowheads="1" noChangeShapeType="1" noTextEdit="1"/>
              </p:cNvSpPr>
              <p:nvPr/>
            </p:nvSpPr>
            <p:spPr>
              <a:xfrm>
                <a:off x="3959927" y="4289326"/>
                <a:ext cx="388851" cy="487680"/>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28">
                <a:extLst>
                  <a:ext uri="{FF2B5EF4-FFF2-40B4-BE49-F238E27FC236}">
                    <a16:creationId xmlns:a16="http://schemas.microsoft.com/office/drawing/2014/main" id="{D5C7119D-C0E2-724D-9F15-023313063AC8}"/>
                  </a:ext>
                </a:extLst>
              </p:cNvPr>
              <p:cNvSpPr/>
              <p:nvPr/>
            </p:nvSpPr>
            <p:spPr>
              <a:xfrm>
                <a:off x="6771297" y="4283231"/>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8" name="矩形 28">
                <a:extLst>
                  <a:ext uri="{FF2B5EF4-FFF2-40B4-BE49-F238E27FC236}">
                    <a16:creationId xmlns:a16="http://schemas.microsoft.com/office/drawing/2014/main" id="{D5C7119D-C0E2-724D-9F15-023313063AC8}"/>
                  </a:ext>
                </a:extLst>
              </p:cNvPr>
              <p:cNvSpPr>
                <a:spLocks noRot="1" noChangeAspect="1" noMove="1" noResize="1" noEditPoints="1" noAdjustHandles="1" noChangeArrowheads="1" noChangeShapeType="1" noTextEdit="1"/>
              </p:cNvSpPr>
              <p:nvPr/>
            </p:nvSpPr>
            <p:spPr>
              <a:xfrm>
                <a:off x="6771297" y="4283231"/>
                <a:ext cx="388851" cy="487680"/>
              </a:xfrm>
              <a:prstGeom prst="rect">
                <a:avLst/>
              </a:prstGeom>
              <a:blipFill>
                <a:blip r:embed="rId14"/>
                <a:stretch>
                  <a:fillRect/>
                </a:stretch>
              </a:blipFill>
              <a:ln>
                <a:noFill/>
              </a:ln>
            </p:spPr>
            <p:txBody>
              <a:bodyPr/>
              <a:lstStyle/>
              <a:p>
                <a:r>
                  <a:rPr lang="en-US">
                    <a:noFill/>
                  </a:rPr>
                  <a:t> </a:t>
                </a:r>
              </a:p>
            </p:txBody>
          </p:sp>
        </mc:Fallback>
      </mc:AlternateContent>
      <p:cxnSp>
        <p:nvCxnSpPr>
          <p:cNvPr id="29" name="直接箭头连接符 29">
            <a:extLst>
              <a:ext uri="{FF2B5EF4-FFF2-40B4-BE49-F238E27FC236}">
                <a16:creationId xmlns:a16="http://schemas.microsoft.com/office/drawing/2014/main" id="{5979D08A-EFDB-584E-ABA4-75F053CBB798}"/>
              </a:ext>
            </a:extLst>
          </p:cNvPr>
          <p:cNvCxnSpPr>
            <a:stCxn id="25" idx="3"/>
            <a:endCxn id="26" idx="1"/>
          </p:cNvCxnSpPr>
          <p:nvPr/>
        </p:nvCxnSpPr>
        <p:spPr>
          <a:xfrm flipV="1">
            <a:off x="2824599" y="4533166"/>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0">
            <a:extLst>
              <a:ext uri="{FF2B5EF4-FFF2-40B4-BE49-F238E27FC236}">
                <a16:creationId xmlns:a16="http://schemas.microsoft.com/office/drawing/2014/main" id="{ADD1C71B-8410-9743-83C6-217639367299}"/>
              </a:ext>
            </a:extLst>
          </p:cNvPr>
          <p:cNvCxnSpPr>
            <a:stCxn id="26" idx="3"/>
            <a:endCxn id="27" idx="1"/>
          </p:cNvCxnSpPr>
          <p:nvPr/>
        </p:nvCxnSpPr>
        <p:spPr>
          <a:xfrm>
            <a:off x="3585276" y="4533166"/>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2">
            <a:extLst>
              <a:ext uri="{FF2B5EF4-FFF2-40B4-BE49-F238E27FC236}">
                <a16:creationId xmlns:a16="http://schemas.microsoft.com/office/drawing/2014/main" id="{5B5DE791-349D-8E45-9B12-CF11B5C5B03B}"/>
              </a:ext>
            </a:extLst>
          </p:cNvPr>
          <p:cNvCxnSpPr/>
          <p:nvPr/>
        </p:nvCxnSpPr>
        <p:spPr>
          <a:xfrm>
            <a:off x="4348778" y="4543942"/>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3">
            <a:extLst>
              <a:ext uri="{FF2B5EF4-FFF2-40B4-BE49-F238E27FC236}">
                <a16:creationId xmlns:a16="http://schemas.microsoft.com/office/drawing/2014/main" id="{08124FA2-D3F9-BF4C-8021-3629B060D708}"/>
              </a:ext>
            </a:extLst>
          </p:cNvPr>
          <p:cNvCxnSpPr/>
          <p:nvPr/>
        </p:nvCxnSpPr>
        <p:spPr>
          <a:xfrm>
            <a:off x="6396646" y="4543942"/>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42">
                <a:extLst>
                  <a:ext uri="{FF2B5EF4-FFF2-40B4-BE49-F238E27FC236}">
                    <a16:creationId xmlns:a16="http://schemas.microsoft.com/office/drawing/2014/main" id="{06F6CBC7-7345-1242-A5DB-3F8496056D66}"/>
                  </a:ext>
                </a:extLst>
              </p:cNvPr>
              <p:cNvSpPr/>
              <p:nvPr/>
            </p:nvSpPr>
            <p:spPr>
              <a:xfrm>
                <a:off x="2430735" y="5132206"/>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3" name="矩形 42">
                <a:extLst>
                  <a:ext uri="{FF2B5EF4-FFF2-40B4-BE49-F238E27FC236}">
                    <a16:creationId xmlns:a16="http://schemas.microsoft.com/office/drawing/2014/main" id="{06F6CBC7-7345-1242-A5DB-3F8496056D66}"/>
                  </a:ext>
                </a:extLst>
              </p:cNvPr>
              <p:cNvSpPr>
                <a:spLocks noRot="1" noChangeAspect="1" noMove="1" noResize="1" noEditPoints="1" noAdjustHandles="1" noChangeArrowheads="1" noChangeShapeType="1" noTextEdit="1"/>
              </p:cNvSpPr>
              <p:nvPr/>
            </p:nvSpPr>
            <p:spPr>
              <a:xfrm>
                <a:off x="2430735" y="5132206"/>
                <a:ext cx="388851" cy="487680"/>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43">
                <a:extLst>
                  <a:ext uri="{FF2B5EF4-FFF2-40B4-BE49-F238E27FC236}">
                    <a16:creationId xmlns:a16="http://schemas.microsoft.com/office/drawing/2014/main" id="{3873E625-267A-7248-99FB-A365D6A93990}"/>
                  </a:ext>
                </a:extLst>
              </p:cNvPr>
              <p:cNvSpPr/>
              <p:nvPr/>
            </p:nvSpPr>
            <p:spPr>
              <a:xfrm>
                <a:off x="3191412" y="5127526"/>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4" name="矩形 43">
                <a:extLst>
                  <a:ext uri="{FF2B5EF4-FFF2-40B4-BE49-F238E27FC236}">
                    <a16:creationId xmlns:a16="http://schemas.microsoft.com/office/drawing/2014/main" id="{3873E625-267A-7248-99FB-A365D6A93990}"/>
                  </a:ext>
                </a:extLst>
              </p:cNvPr>
              <p:cNvSpPr>
                <a:spLocks noRot="1" noChangeAspect="1" noMove="1" noResize="1" noEditPoints="1" noAdjustHandles="1" noChangeArrowheads="1" noChangeShapeType="1" noTextEdit="1"/>
              </p:cNvSpPr>
              <p:nvPr/>
            </p:nvSpPr>
            <p:spPr>
              <a:xfrm>
                <a:off x="3191412" y="5127526"/>
                <a:ext cx="388851" cy="487680"/>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矩形 44">
                <a:extLst>
                  <a:ext uri="{FF2B5EF4-FFF2-40B4-BE49-F238E27FC236}">
                    <a16:creationId xmlns:a16="http://schemas.microsoft.com/office/drawing/2014/main" id="{AE88912A-2F8D-C346-9BE2-FAFDD302343B}"/>
                  </a:ext>
                </a:extLst>
              </p:cNvPr>
              <p:cNvSpPr/>
              <p:nvPr/>
            </p:nvSpPr>
            <p:spPr>
              <a:xfrm>
                <a:off x="3954914" y="5127526"/>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5" name="矩形 44">
                <a:extLst>
                  <a:ext uri="{FF2B5EF4-FFF2-40B4-BE49-F238E27FC236}">
                    <a16:creationId xmlns:a16="http://schemas.microsoft.com/office/drawing/2014/main" id="{AE88912A-2F8D-C346-9BE2-FAFDD302343B}"/>
                  </a:ext>
                </a:extLst>
              </p:cNvPr>
              <p:cNvSpPr>
                <a:spLocks noRot="1" noChangeAspect="1" noMove="1" noResize="1" noEditPoints="1" noAdjustHandles="1" noChangeArrowheads="1" noChangeShapeType="1" noTextEdit="1"/>
              </p:cNvSpPr>
              <p:nvPr/>
            </p:nvSpPr>
            <p:spPr>
              <a:xfrm>
                <a:off x="3954914" y="5127526"/>
                <a:ext cx="388851" cy="487680"/>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45">
                <a:extLst>
                  <a:ext uri="{FF2B5EF4-FFF2-40B4-BE49-F238E27FC236}">
                    <a16:creationId xmlns:a16="http://schemas.microsoft.com/office/drawing/2014/main" id="{D650FF94-5236-834B-8672-DFA0E818B2CC}"/>
                  </a:ext>
                </a:extLst>
              </p:cNvPr>
              <p:cNvSpPr/>
              <p:nvPr/>
            </p:nvSpPr>
            <p:spPr>
              <a:xfrm>
                <a:off x="6766284" y="5121431"/>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6" name="矩形 45">
                <a:extLst>
                  <a:ext uri="{FF2B5EF4-FFF2-40B4-BE49-F238E27FC236}">
                    <a16:creationId xmlns:a16="http://schemas.microsoft.com/office/drawing/2014/main" id="{D650FF94-5236-834B-8672-DFA0E818B2CC}"/>
                  </a:ext>
                </a:extLst>
              </p:cNvPr>
              <p:cNvSpPr>
                <a:spLocks noRot="1" noChangeAspect="1" noMove="1" noResize="1" noEditPoints="1" noAdjustHandles="1" noChangeArrowheads="1" noChangeShapeType="1" noTextEdit="1"/>
              </p:cNvSpPr>
              <p:nvPr/>
            </p:nvSpPr>
            <p:spPr>
              <a:xfrm>
                <a:off x="6766284" y="5121431"/>
                <a:ext cx="388851" cy="487680"/>
              </a:xfrm>
              <a:prstGeom prst="rect">
                <a:avLst/>
              </a:prstGeom>
              <a:blipFill>
                <a:blip r:embed="rId18"/>
                <a:stretch>
                  <a:fillRect/>
                </a:stretch>
              </a:blipFill>
              <a:ln>
                <a:solidFill>
                  <a:schemeClr val="tx1"/>
                </a:solidFill>
              </a:ln>
            </p:spPr>
            <p:txBody>
              <a:bodyPr/>
              <a:lstStyle/>
              <a:p>
                <a:r>
                  <a:rPr lang="en-US">
                    <a:noFill/>
                  </a:rPr>
                  <a:t> </a:t>
                </a:r>
              </a:p>
            </p:txBody>
          </p:sp>
        </mc:Fallback>
      </mc:AlternateContent>
      <p:cxnSp>
        <p:nvCxnSpPr>
          <p:cNvPr id="37" name="直接箭头连接符 49">
            <a:extLst>
              <a:ext uri="{FF2B5EF4-FFF2-40B4-BE49-F238E27FC236}">
                <a16:creationId xmlns:a16="http://schemas.microsoft.com/office/drawing/2014/main" id="{F1F83CC8-6212-9B4B-B8D5-69A097F4B391}"/>
              </a:ext>
            </a:extLst>
          </p:cNvPr>
          <p:cNvCxnSpPr>
            <a:stCxn id="35" idx="0"/>
            <a:endCxn id="27" idx="2"/>
          </p:cNvCxnSpPr>
          <p:nvPr/>
        </p:nvCxnSpPr>
        <p:spPr>
          <a:xfrm flipV="1">
            <a:off x="4149340" y="4777006"/>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4">
            <a:extLst>
              <a:ext uri="{FF2B5EF4-FFF2-40B4-BE49-F238E27FC236}">
                <a16:creationId xmlns:a16="http://schemas.microsoft.com/office/drawing/2014/main" id="{4BBC7742-8CEF-9042-9382-3C6C9B7BE80F}"/>
              </a:ext>
            </a:extLst>
          </p:cNvPr>
          <p:cNvCxnSpPr>
            <a:stCxn id="36" idx="0"/>
            <a:endCxn id="28" idx="2"/>
          </p:cNvCxnSpPr>
          <p:nvPr/>
        </p:nvCxnSpPr>
        <p:spPr>
          <a:xfrm flipV="1">
            <a:off x="6960710" y="4770911"/>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5">
            <a:extLst>
              <a:ext uri="{FF2B5EF4-FFF2-40B4-BE49-F238E27FC236}">
                <a16:creationId xmlns:a16="http://schemas.microsoft.com/office/drawing/2014/main" id="{9DE5946D-F88C-C346-89FE-A0DE9359C128}"/>
              </a:ext>
            </a:extLst>
          </p:cNvPr>
          <p:cNvCxnSpPr>
            <a:stCxn id="34" idx="0"/>
            <a:endCxn id="26" idx="2"/>
          </p:cNvCxnSpPr>
          <p:nvPr/>
        </p:nvCxnSpPr>
        <p:spPr>
          <a:xfrm flipV="1">
            <a:off x="3385838" y="4777006"/>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8">
            <a:extLst>
              <a:ext uri="{FF2B5EF4-FFF2-40B4-BE49-F238E27FC236}">
                <a16:creationId xmlns:a16="http://schemas.microsoft.com/office/drawing/2014/main" id="{86923BC0-F53C-EE43-A21A-F25BECB504E8}"/>
              </a:ext>
            </a:extLst>
          </p:cNvPr>
          <p:cNvCxnSpPr>
            <a:stCxn id="33" idx="0"/>
            <a:endCxn id="25" idx="2"/>
          </p:cNvCxnSpPr>
          <p:nvPr/>
        </p:nvCxnSpPr>
        <p:spPr>
          <a:xfrm flipV="1">
            <a:off x="2625161" y="4781686"/>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17">
            <a:extLst>
              <a:ext uri="{FF2B5EF4-FFF2-40B4-BE49-F238E27FC236}">
                <a16:creationId xmlns:a16="http://schemas.microsoft.com/office/drawing/2014/main" id="{56DA2E7F-61CB-E345-A2BA-A7031C7F7EF0}"/>
              </a:ext>
            </a:extLst>
          </p:cNvPr>
          <p:cNvSpPr txBox="1"/>
          <p:nvPr/>
        </p:nvSpPr>
        <p:spPr>
          <a:xfrm>
            <a:off x="5399156" y="5191380"/>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42" name="矩形 59">
                <a:extLst>
                  <a:ext uri="{FF2B5EF4-FFF2-40B4-BE49-F238E27FC236}">
                    <a16:creationId xmlns:a16="http://schemas.microsoft.com/office/drawing/2014/main" id="{3B2F5715-0AB4-9145-B5DF-7FD9D855050B}"/>
                  </a:ext>
                </a:extLst>
              </p:cNvPr>
              <p:cNvSpPr/>
              <p:nvPr/>
            </p:nvSpPr>
            <p:spPr>
              <a:xfrm>
                <a:off x="1634477" y="4300102"/>
                <a:ext cx="388851" cy="487680"/>
              </a:xfrm>
              <a:prstGeom prst="rect">
                <a:avLst/>
              </a:prstGeom>
              <a:solidFill>
                <a:srgbClr val="00B0F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42" name="矩形 59">
                <a:extLst>
                  <a:ext uri="{FF2B5EF4-FFF2-40B4-BE49-F238E27FC236}">
                    <a16:creationId xmlns:a16="http://schemas.microsoft.com/office/drawing/2014/main" id="{3B2F5715-0AB4-9145-B5DF-7FD9D855050B}"/>
                  </a:ext>
                </a:extLst>
              </p:cNvPr>
              <p:cNvSpPr>
                <a:spLocks noRot="1" noChangeAspect="1" noMove="1" noResize="1" noEditPoints="1" noAdjustHandles="1" noChangeArrowheads="1" noChangeShapeType="1" noTextEdit="1"/>
              </p:cNvSpPr>
              <p:nvPr/>
            </p:nvSpPr>
            <p:spPr>
              <a:xfrm>
                <a:off x="1634477" y="4300102"/>
                <a:ext cx="388851" cy="487680"/>
              </a:xfrm>
              <a:prstGeom prst="rect">
                <a:avLst/>
              </a:prstGeom>
              <a:blipFill>
                <a:blip r:embed="rId19"/>
                <a:stretch>
                  <a:fillRect/>
                </a:stretch>
              </a:blipFill>
              <a:ln>
                <a:noFill/>
                <a:prstDash val="sysDot"/>
              </a:ln>
            </p:spPr>
            <p:txBody>
              <a:bodyPr/>
              <a:lstStyle/>
              <a:p>
                <a:r>
                  <a:rPr lang="en-US">
                    <a:noFill/>
                  </a:rPr>
                  <a:t> </a:t>
                </a:r>
              </a:p>
            </p:txBody>
          </p:sp>
        </mc:Fallback>
      </mc:AlternateContent>
      <p:cxnSp>
        <p:nvCxnSpPr>
          <p:cNvPr id="43" name="直接箭头连接符 63">
            <a:extLst>
              <a:ext uri="{FF2B5EF4-FFF2-40B4-BE49-F238E27FC236}">
                <a16:creationId xmlns:a16="http://schemas.microsoft.com/office/drawing/2014/main" id="{4A25BBAA-6B72-0C4A-ACF3-1F65B82D2E70}"/>
              </a:ext>
            </a:extLst>
          </p:cNvPr>
          <p:cNvCxnSpPr>
            <a:stCxn id="42" idx="3"/>
            <a:endCxn id="25" idx="1"/>
          </p:cNvCxnSpPr>
          <p:nvPr/>
        </p:nvCxnSpPr>
        <p:spPr>
          <a:xfrm flipV="1">
            <a:off x="2023328" y="4537846"/>
            <a:ext cx="412420" cy="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17">
            <a:extLst>
              <a:ext uri="{FF2B5EF4-FFF2-40B4-BE49-F238E27FC236}">
                <a16:creationId xmlns:a16="http://schemas.microsoft.com/office/drawing/2014/main" id="{D2E9E852-8E11-A346-8FEB-763C7DF57FF7}"/>
              </a:ext>
            </a:extLst>
          </p:cNvPr>
          <p:cNvSpPr txBox="1"/>
          <p:nvPr/>
        </p:nvSpPr>
        <p:spPr>
          <a:xfrm>
            <a:off x="5399156" y="4467142"/>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45" name="矩形 35">
                <a:extLst>
                  <a:ext uri="{FF2B5EF4-FFF2-40B4-BE49-F238E27FC236}">
                    <a16:creationId xmlns:a16="http://schemas.microsoft.com/office/drawing/2014/main" id="{1DBD2E38-1699-D34C-9A16-B8CC6C3458B1}"/>
                  </a:ext>
                </a:extLst>
              </p:cNvPr>
              <p:cNvSpPr/>
              <p:nvPr/>
            </p:nvSpPr>
            <p:spPr>
              <a:xfrm>
                <a:off x="2441959" y="266219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i="1">
                              <a:ln>
                                <a:solidFill>
                                  <a:schemeClr val="tx1"/>
                                </a:solidFill>
                              </a:ln>
                              <a:solidFill>
                                <a:schemeClr val="tx1"/>
                              </a:solidFill>
                              <a:latin typeface="Cambria Math" panose="02040503050406030204" pitchFamily="18" charset="0"/>
                            </a:rPr>
                            <m:t>1</m:t>
                          </m:r>
                        </m:sub>
                      </m:sSub>
                    </m:oMath>
                  </m:oMathPara>
                </a14:m>
                <a:endParaRPr lang="zh-CN" altLang="en-US" sz="1000" dirty="0">
                  <a:ln>
                    <a:solidFill>
                      <a:schemeClr val="tx1"/>
                    </a:solidFill>
                  </a:ln>
                  <a:solidFill>
                    <a:schemeClr val="tx1"/>
                  </a:solidFill>
                </a:endParaRPr>
              </a:p>
            </p:txBody>
          </p:sp>
        </mc:Choice>
        <mc:Fallback xmlns="">
          <p:sp>
            <p:nvSpPr>
              <p:cNvPr id="45" name="矩形 35">
                <a:extLst>
                  <a:ext uri="{FF2B5EF4-FFF2-40B4-BE49-F238E27FC236}">
                    <a16:creationId xmlns:a16="http://schemas.microsoft.com/office/drawing/2014/main" id="{1DBD2E38-1699-D34C-9A16-B8CC6C3458B1}"/>
                  </a:ext>
                </a:extLst>
              </p:cNvPr>
              <p:cNvSpPr>
                <a:spLocks noRot="1" noChangeAspect="1" noMove="1" noResize="1" noEditPoints="1" noAdjustHandles="1" noChangeArrowheads="1" noChangeShapeType="1" noTextEdit="1"/>
              </p:cNvSpPr>
              <p:nvPr/>
            </p:nvSpPr>
            <p:spPr>
              <a:xfrm>
                <a:off x="2441959" y="2662195"/>
                <a:ext cx="388851" cy="487680"/>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矩形 36">
                <a:extLst>
                  <a:ext uri="{FF2B5EF4-FFF2-40B4-BE49-F238E27FC236}">
                    <a16:creationId xmlns:a16="http://schemas.microsoft.com/office/drawing/2014/main" id="{C9B301B6-A94E-A74A-B5AD-60C20F7A13F0}"/>
                  </a:ext>
                </a:extLst>
              </p:cNvPr>
              <p:cNvSpPr/>
              <p:nvPr/>
            </p:nvSpPr>
            <p:spPr>
              <a:xfrm>
                <a:off x="3202636" y="265751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b="0" i="1" smtClean="0">
                              <a:ln>
                                <a:solidFill>
                                  <a:schemeClr val="tx1"/>
                                </a:solidFill>
                              </a:ln>
                              <a:solidFill>
                                <a:schemeClr val="tx1"/>
                              </a:solidFill>
                              <a:latin typeface="Cambria Math" panose="02040503050406030204" pitchFamily="18" charset="0"/>
                            </a:rPr>
                            <m:t>2</m:t>
                          </m:r>
                        </m:sub>
                      </m:sSub>
                    </m:oMath>
                  </m:oMathPara>
                </a14:m>
                <a:endParaRPr lang="zh-CN" altLang="en-US" sz="1000" dirty="0">
                  <a:ln>
                    <a:solidFill>
                      <a:schemeClr val="tx1"/>
                    </a:solidFill>
                  </a:ln>
                  <a:solidFill>
                    <a:schemeClr val="tx1"/>
                  </a:solidFill>
                </a:endParaRPr>
              </a:p>
            </p:txBody>
          </p:sp>
        </mc:Choice>
        <mc:Fallback xmlns="">
          <p:sp>
            <p:nvSpPr>
              <p:cNvPr id="46" name="矩形 36">
                <a:extLst>
                  <a:ext uri="{FF2B5EF4-FFF2-40B4-BE49-F238E27FC236}">
                    <a16:creationId xmlns:a16="http://schemas.microsoft.com/office/drawing/2014/main" id="{C9B301B6-A94E-A74A-B5AD-60C20F7A13F0}"/>
                  </a:ext>
                </a:extLst>
              </p:cNvPr>
              <p:cNvSpPr>
                <a:spLocks noRot="1" noChangeAspect="1" noMove="1" noResize="1" noEditPoints="1" noAdjustHandles="1" noChangeArrowheads="1" noChangeShapeType="1" noTextEdit="1"/>
              </p:cNvSpPr>
              <p:nvPr/>
            </p:nvSpPr>
            <p:spPr>
              <a:xfrm>
                <a:off x="3202636" y="2657515"/>
                <a:ext cx="388851" cy="487680"/>
              </a:xfrm>
              <a:prstGeom prst="rect">
                <a:avLst/>
              </a:prstGeom>
              <a:blipFill>
                <a:blip r:embed="rId21"/>
                <a:stretch>
                  <a:fillRect/>
                </a:stretch>
              </a:blipFill>
              <a:ln>
                <a:noFill/>
              </a:ln>
            </p:spPr>
            <p:txBody>
              <a:bodyPr/>
              <a:lstStyle/>
              <a:p>
                <a:r>
                  <a:rPr lang="en-US">
                    <a:noFill/>
                  </a:rPr>
                  <a:t> </a:t>
                </a:r>
              </a:p>
            </p:txBody>
          </p:sp>
        </mc:Fallback>
      </mc:AlternateContent>
      <p:cxnSp>
        <p:nvCxnSpPr>
          <p:cNvPr id="47" name="直接箭头连接符 29">
            <a:extLst>
              <a:ext uri="{FF2B5EF4-FFF2-40B4-BE49-F238E27FC236}">
                <a16:creationId xmlns:a16="http://schemas.microsoft.com/office/drawing/2014/main" id="{308FAB84-D391-1E4B-B2F3-859BC4BD121C}"/>
              </a:ext>
            </a:extLst>
          </p:cNvPr>
          <p:cNvCxnSpPr>
            <a:stCxn id="14" idx="2"/>
            <a:endCxn id="45" idx="0"/>
          </p:cNvCxnSpPr>
          <p:nvPr/>
        </p:nvCxnSpPr>
        <p:spPr>
          <a:xfrm flipH="1">
            <a:off x="2636385" y="2322575"/>
            <a:ext cx="752105" cy="339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29">
            <a:extLst>
              <a:ext uri="{FF2B5EF4-FFF2-40B4-BE49-F238E27FC236}">
                <a16:creationId xmlns:a16="http://schemas.microsoft.com/office/drawing/2014/main" id="{86C43482-9E8A-D046-A5DE-FE542984F573}"/>
              </a:ext>
            </a:extLst>
          </p:cNvPr>
          <p:cNvCxnSpPr>
            <a:stCxn id="15" idx="2"/>
            <a:endCxn id="45" idx="0"/>
          </p:cNvCxnSpPr>
          <p:nvPr/>
        </p:nvCxnSpPr>
        <p:spPr>
          <a:xfrm flipH="1">
            <a:off x="2636385" y="2322575"/>
            <a:ext cx="1515607" cy="339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29">
            <a:extLst>
              <a:ext uri="{FF2B5EF4-FFF2-40B4-BE49-F238E27FC236}">
                <a16:creationId xmlns:a16="http://schemas.microsoft.com/office/drawing/2014/main" id="{B8631B85-74E0-F540-99D1-51B05D2D8CA9}"/>
              </a:ext>
            </a:extLst>
          </p:cNvPr>
          <p:cNvCxnSpPr>
            <a:stCxn id="16" idx="2"/>
            <a:endCxn id="45" idx="0"/>
          </p:cNvCxnSpPr>
          <p:nvPr/>
        </p:nvCxnSpPr>
        <p:spPr>
          <a:xfrm flipH="1">
            <a:off x="2636385" y="2316480"/>
            <a:ext cx="4326977" cy="345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29">
            <a:extLst>
              <a:ext uri="{FF2B5EF4-FFF2-40B4-BE49-F238E27FC236}">
                <a16:creationId xmlns:a16="http://schemas.microsoft.com/office/drawing/2014/main" id="{96941541-0928-8A42-8460-FF371B65B82F}"/>
              </a:ext>
            </a:extLst>
          </p:cNvPr>
          <p:cNvCxnSpPr>
            <a:stCxn id="13" idx="2"/>
            <a:endCxn id="46" idx="0"/>
          </p:cNvCxnSpPr>
          <p:nvPr/>
        </p:nvCxnSpPr>
        <p:spPr>
          <a:xfrm>
            <a:off x="2627813" y="2327255"/>
            <a:ext cx="769249" cy="3302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29">
            <a:extLst>
              <a:ext uri="{FF2B5EF4-FFF2-40B4-BE49-F238E27FC236}">
                <a16:creationId xmlns:a16="http://schemas.microsoft.com/office/drawing/2014/main" id="{AFA341A6-5B46-414C-9DC0-E29ADC799117}"/>
              </a:ext>
            </a:extLst>
          </p:cNvPr>
          <p:cNvCxnSpPr>
            <a:stCxn id="14" idx="2"/>
            <a:endCxn id="46" idx="0"/>
          </p:cNvCxnSpPr>
          <p:nvPr/>
        </p:nvCxnSpPr>
        <p:spPr>
          <a:xfrm>
            <a:off x="3388490" y="2322575"/>
            <a:ext cx="8572" cy="33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29">
            <a:extLst>
              <a:ext uri="{FF2B5EF4-FFF2-40B4-BE49-F238E27FC236}">
                <a16:creationId xmlns:a16="http://schemas.microsoft.com/office/drawing/2014/main" id="{504B4DCD-060D-874D-A1F7-FA1D65B3CA19}"/>
              </a:ext>
            </a:extLst>
          </p:cNvPr>
          <p:cNvCxnSpPr>
            <a:stCxn id="15" idx="2"/>
            <a:endCxn id="46" idx="0"/>
          </p:cNvCxnSpPr>
          <p:nvPr/>
        </p:nvCxnSpPr>
        <p:spPr>
          <a:xfrm flipH="1">
            <a:off x="3397062" y="2322575"/>
            <a:ext cx="754930" cy="33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29">
            <a:extLst>
              <a:ext uri="{FF2B5EF4-FFF2-40B4-BE49-F238E27FC236}">
                <a16:creationId xmlns:a16="http://schemas.microsoft.com/office/drawing/2014/main" id="{72E3CAB1-DE02-B440-B6F5-116F26708057}"/>
              </a:ext>
            </a:extLst>
          </p:cNvPr>
          <p:cNvCxnSpPr>
            <a:stCxn id="16" idx="2"/>
            <a:endCxn id="46" idx="0"/>
          </p:cNvCxnSpPr>
          <p:nvPr/>
        </p:nvCxnSpPr>
        <p:spPr>
          <a:xfrm flipH="1">
            <a:off x="3397062" y="2316480"/>
            <a:ext cx="3566300" cy="341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35">
            <a:extLst>
              <a:ext uri="{FF2B5EF4-FFF2-40B4-BE49-F238E27FC236}">
                <a16:creationId xmlns:a16="http://schemas.microsoft.com/office/drawing/2014/main" id="{97AC752E-3E2D-6443-9483-FF7C1002ECEF}"/>
              </a:ext>
            </a:extLst>
          </p:cNvPr>
          <p:cNvCxnSpPr>
            <a:stCxn id="8" idx="2"/>
            <a:endCxn id="14" idx="0"/>
          </p:cNvCxnSpPr>
          <p:nvPr/>
        </p:nvCxnSpPr>
        <p:spPr>
          <a:xfrm flipH="1">
            <a:off x="3388490" y="148437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34">
            <a:extLst>
              <a:ext uri="{FF2B5EF4-FFF2-40B4-BE49-F238E27FC236}">
                <a16:creationId xmlns:a16="http://schemas.microsoft.com/office/drawing/2014/main" id="{8F1CD8FC-931B-B649-9A8A-5F7890C13C92}"/>
              </a:ext>
            </a:extLst>
          </p:cNvPr>
          <p:cNvCxnSpPr>
            <a:stCxn id="10" idx="2"/>
            <a:endCxn id="16" idx="0"/>
          </p:cNvCxnSpPr>
          <p:nvPr/>
        </p:nvCxnSpPr>
        <p:spPr>
          <a:xfrm flipH="1">
            <a:off x="6963362" y="1478280"/>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33">
            <a:extLst>
              <a:ext uri="{FF2B5EF4-FFF2-40B4-BE49-F238E27FC236}">
                <a16:creationId xmlns:a16="http://schemas.microsoft.com/office/drawing/2014/main" id="{6500BDD2-75B8-C64F-AAAA-241D09C6FA8F}"/>
              </a:ext>
            </a:extLst>
          </p:cNvPr>
          <p:cNvCxnSpPr>
            <a:endCxn id="16" idx="1"/>
          </p:cNvCxnSpPr>
          <p:nvPr/>
        </p:nvCxnSpPr>
        <p:spPr>
          <a:xfrm flipV="1">
            <a:off x="6399298" y="2072640"/>
            <a:ext cx="369638" cy="6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101">
            <a:extLst>
              <a:ext uri="{FF2B5EF4-FFF2-40B4-BE49-F238E27FC236}">
                <a16:creationId xmlns:a16="http://schemas.microsoft.com/office/drawing/2014/main" id="{F36A0389-4D17-1041-B2C7-C3C159FEBA3E}"/>
              </a:ext>
            </a:extLst>
          </p:cNvPr>
          <p:cNvSpPr txBox="1"/>
          <p:nvPr/>
        </p:nvSpPr>
        <p:spPr>
          <a:xfrm>
            <a:off x="1" y="2747723"/>
            <a:ext cx="2430734" cy="707886"/>
          </a:xfrm>
          <a:prstGeom prst="rect">
            <a:avLst/>
          </a:prstGeom>
          <a:noFill/>
        </p:spPr>
        <p:txBody>
          <a:bodyPr wrap="square" rtlCol="0">
            <a:spAutoFit/>
          </a:bodyPr>
          <a:lstStyle/>
          <a:p>
            <a:r>
              <a:rPr lang="en-US" altLang="zh-CN" sz="2000" dirty="0">
                <a:solidFill>
                  <a:srgbClr val="0070C0"/>
                </a:solidFill>
              </a:rPr>
              <a:t>Attention-weighted </a:t>
            </a:r>
            <a:r>
              <a:rPr lang="en-US" altLang="zh-CN" sz="2000" dirty="0" err="1">
                <a:solidFill>
                  <a:srgbClr val="0070C0"/>
                </a:solidFill>
              </a:rPr>
              <a:t>Seq</a:t>
            </a:r>
            <a:r>
              <a:rPr lang="en-US" altLang="zh-CN" sz="2000" dirty="0">
                <a:solidFill>
                  <a:srgbClr val="0070C0"/>
                </a:solidFill>
              </a:rPr>
              <a:t> 1</a:t>
            </a:r>
            <a:endParaRPr lang="zh-CN" altLang="en-US" sz="2000" dirty="0">
              <a:solidFill>
                <a:srgbClr val="0070C0"/>
              </a:solidFill>
            </a:endParaRPr>
          </a:p>
        </p:txBody>
      </p:sp>
      <p:sp>
        <p:nvSpPr>
          <p:cNvPr id="58" name="矩形 72">
            <a:extLst>
              <a:ext uri="{FF2B5EF4-FFF2-40B4-BE49-F238E27FC236}">
                <a16:creationId xmlns:a16="http://schemas.microsoft.com/office/drawing/2014/main" id="{544EAC46-45B8-824C-8616-EC23E31E75D6}"/>
              </a:ext>
            </a:extLst>
          </p:cNvPr>
          <p:cNvSpPr/>
          <p:nvPr/>
        </p:nvSpPr>
        <p:spPr>
          <a:xfrm>
            <a:off x="2327864" y="2514600"/>
            <a:ext cx="599808" cy="2416775"/>
          </a:xfrm>
          <a:prstGeom prst="rect">
            <a:avLst/>
          </a:prstGeom>
          <a:no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n>
                <a:solidFill>
                  <a:schemeClr val="tx1"/>
                </a:solidFill>
              </a:ln>
              <a:solidFill>
                <a:schemeClr val="tx1"/>
              </a:solidFill>
            </a:endParaRPr>
          </a:p>
        </p:txBody>
      </p:sp>
      <p:cxnSp>
        <p:nvCxnSpPr>
          <p:cNvPr id="59" name="直接箭头连接符 38">
            <a:extLst>
              <a:ext uri="{FF2B5EF4-FFF2-40B4-BE49-F238E27FC236}">
                <a16:creationId xmlns:a16="http://schemas.microsoft.com/office/drawing/2014/main" id="{C50683B4-CF3B-114C-BD41-778A00C2B060}"/>
              </a:ext>
            </a:extLst>
          </p:cNvPr>
          <p:cNvCxnSpPr>
            <a:endCxn id="60" idx="0"/>
          </p:cNvCxnSpPr>
          <p:nvPr/>
        </p:nvCxnSpPr>
        <p:spPr>
          <a:xfrm>
            <a:off x="2895627" y="4931375"/>
            <a:ext cx="118199" cy="82934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矩形 57">
                <a:extLst>
                  <a:ext uri="{FF2B5EF4-FFF2-40B4-BE49-F238E27FC236}">
                    <a16:creationId xmlns:a16="http://schemas.microsoft.com/office/drawing/2014/main" id="{0B7F0EE3-33A5-534A-8F47-CF7D77F70E43}"/>
                  </a:ext>
                </a:extLst>
              </p:cNvPr>
              <p:cNvSpPr/>
              <p:nvPr/>
            </p:nvSpPr>
            <p:spPr>
              <a:xfrm>
                <a:off x="2819400" y="5760720"/>
                <a:ext cx="388851" cy="487680"/>
              </a:xfrm>
              <a:prstGeom prst="rect">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1</m:t>
                          </m:r>
                        </m:sub>
                        <m:sup>
                          <m:r>
                            <a:rPr lang="en-US" altLang="zh-CN" b="0" i="1" smtClean="0">
                              <a:ln>
                                <a:solidFill>
                                  <a:schemeClr val="tx1"/>
                                </a:solidFill>
                              </a:ln>
                              <a:solidFill>
                                <a:schemeClr val="tx1"/>
                              </a:solidFill>
                              <a:latin typeface="Cambria Math" panose="02040503050406030204" pitchFamily="18" charset="0"/>
                            </a:rPr>
                            <m:t>𝑚</m:t>
                          </m:r>
                        </m:sup>
                      </m:sSubSup>
                    </m:oMath>
                  </m:oMathPara>
                </a14:m>
                <a:endParaRPr lang="zh-CN" altLang="en-US" sz="1000" dirty="0">
                  <a:ln>
                    <a:solidFill>
                      <a:schemeClr val="tx1"/>
                    </a:solidFill>
                  </a:ln>
                  <a:solidFill>
                    <a:schemeClr val="tx1"/>
                  </a:solidFill>
                </a:endParaRPr>
              </a:p>
            </p:txBody>
          </p:sp>
        </mc:Choice>
        <mc:Fallback xmlns="">
          <p:sp>
            <p:nvSpPr>
              <p:cNvPr id="60" name="矩形 57">
                <a:extLst>
                  <a:ext uri="{FF2B5EF4-FFF2-40B4-BE49-F238E27FC236}">
                    <a16:creationId xmlns:a16="http://schemas.microsoft.com/office/drawing/2014/main" id="{0B7F0EE3-33A5-534A-8F47-CF7D77F70E43}"/>
                  </a:ext>
                </a:extLst>
              </p:cNvPr>
              <p:cNvSpPr>
                <a:spLocks noRot="1" noChangeAspect="1" noMove="1" noResize="1" noEditPoints="1" noAdjustHandles="1" noChangeArrowheads="1" noChangeShapeType="1" noTextEdit="1"/>
              </p:cNvSpPr>
              <p:nvPr/>
            </p:nvSpPr>
            <p:spPr>
              <a:xfrm>
                <a:off x="2819400" y="5760720"/>
                <a:ext cx="388851" cy="487680"/>
              </a:xfrm>
              <a:prstGeom prst="rect">
                <a:avLst/>
              </a:prstGeom>
              <a:blipFill>
                <a:blip r:embed="rId22"/>
                <a:stretch>
                  <a:fillRect/>
                </a:stretch>
              </a:blipFill>
              <a:ln w="57150">
                <a:solidFill>
                  <a:srgbClr val="0070C0"/>
                </a:solidFill>
                <a:tailEnd type="triangle"/>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矩形 58">
                <a:extLst>
                  <a:ext uri="{FF2B5EF4-FFF2-40B4-BE49-F238E27FC236}">
                    <a16:creationId xmlns:a16="http://schemas.microsoft.com/office/drawing/2014/main" id="{56E9F6F0-3676-B04C-B8DA-02850A6F3234}"/>
                  </a:ext>
                </a:extLst>
              </p:cNvPr>
              <p:cNvSpPr/>
              <p:nvPr/>
            </p:nvSpPr>
            <p:spPr>
              <a:xfrm>
                <a:off x="3580077" y="5756040"/>
                <a:ext cx="388851" cy="487680"/>
              </a:xfrm>
              <a:prstGeom prst="rect">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US" altLang="zh-CN" i="1">
                              <a:ln>
                                <a:solidFill>
                                  <a:schemeClr val="tx1"/>
                                </a:solidFill>
                              </a:ln>
                              <a:solidFill>
                                <a:schemeClr val="tx1"/>
                              </a:solidFill>
                              <a:latin typeface="Cambria Math" panose="02040503050406030204" pitchFamily="18" charset="0"/>
                            </a:rPr>
                            <m:t>2</m:t>
                          </m:r>
                        </m:sub>
                        <m:sup>
                          <m:r>
                            <a:rPr lang="en-US" altLang="zh-CN" i="1">
                              <a:ln>
                                <a:solidFill>
                                  <a:schemeClr val="tx1"/>
                                </a:solidFill>
                              </a:ln>
                              <a:solidFill>
                                <a:schemeClr val="tx1"/>
                              </a:solidFill>
                              <a:latin typeface="Cambria Math" panose="02040503050406030204" pitchFamily="18" charset="0"/>
                            </a:rPr>
                            <m:t>𝑚</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61" name="矩形 58">
                <a:extLst>
                  <a:ext uri="{FF2B5EF4-FFF2-40B4-BE49-F238E27FC236}">
                    <a16:creationId xmlns:a16="http://schemas.microsoft.com/office/drawing/2014/main" id="{56E9F6F0-3676-B04C-B8DA-02850A6F3234}"/>
                  </a:ext>
                </a:extLst>
              </p:cNvPr>
              <p:cNvSpPr>
                <a:spLocks noRot="1" noChangeAspect="1" noMove="1" noResize="1" noEditPoints="1" noAdjustHandles="1" noChangeArrowheads="1" noChangeShapeType="1" noTextEdit="1"/>
              </p:cNvSpPr>
              <p:nvPr/>
            </p:nvSpPr>
            <p:spPr>
              <a:xfrm>
                <a:off x="3580077" y="5756040"/>
                <a:ext cx="388851" cy="487680"/>
              </a:xfrm>
              <a:prstGeom prst="rect">
                <a:avLst/>
              </a:prstGeom>
              <a:blipFill>
                <a:blip r:embed="rId23"/>
                <a:stretch>
                  <a:fillRect/>
                </a:stretch>
              </a:blipFill>
              <a:ln w="57150">
                <a:solidFill>
                  <a:srgbClr val="0070C0"/>
                </a:solidFill>
                <a:tailEnd type="triangle"/>
              </a:ln>
            </p:spPr>
            <p:txBody>
              <a:bodyPr/>
              <a:lstStyle/>
              <a:p>
                <a:r>
                  <a:rPr lang="en-US">
                    <a:noFill/>
                  </a:rPr>
                  <a:t> </a:t>
                </a:r>
              </a:p>
            </p:txBody>
          </p:sp>
        </mc:Fallback>
      </mc:AlternateContent>
      <p:cxnSp>
        <p:nvCxnSpPr>
          <p:cNvPr id="62" name="直接箭头连接符 61">
            <a:extLst>
              <a:ext uri="{FF2B5EF4-FFF2-40B4-BE49-F238E27FC236}">
                <a16:creationId xmlns:a16="http://schemas.microsoft.com/office/drawing/2014/main" id="{60993899-730A-1F46-B937-2829127A0520}"/>
              </a:ext>
            </a:extLst>
          </p:cNvPr>
          <p:cNvCxnSpPr>
            <a:stCxn id="60" idx="3"/>
            <a:endCxn id="61" idx="1"/>
          </p:cNvCxnSpPr>
          <p:nvPr/>
        </p:nvCxnSpPr>
        <p:spPr>
          <a:xfrm flipV="1">
            <a:off x="3208251" y="5999880"/>
            <a:ext cx="371826" cy="468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38">
            <a:extLst>
              <a:ext uri="{FF2B5EF4-FFF2-40B4-BE49-F238E27FC236}">
                <a16:creationId xmlns:a16="http://schemas.microsoft.com/office/drawing/2014/main" id="{9D331B2C-40D7-164E-90E7-B0F794345307}"/>
              </a:ext>
            </a:extLst>
          </p:cNvPr>
          <p:cNvCxnSpPr>
            <a:endCxn id="61" idx="0"/>
          </p:cNvCxnSpPr>
          <p:nvPr/>
        </p:nvCxnSpPr>
        <p:spPr>
          <a:xfrm>
            <a:off x="3675973" y="4946171"/>
            <a:ext cx="98530" cy="80986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72">
            <a:extLst>
              <a:ext uri="{FF2B5EF4-FFF2-40B4-BE49-F238E27FC236}">
                <a16:creationId xmlns:a16="http://schemas.microsoft.com/office/drawing/2014/main" id="{71A0ACE7-D6F1-4A4D-8213-9EC652376F31}"/>
              </a:ext>
            </a:extLst>
          </p:cNvPr>
          <p:cNvSpPr/>
          <p:nvPr/>
        </p:nvSpPr>
        <p:spPr>
          <a:xfrm>
            <a:off x="3082164" y="2536225"/>
            <a:ext cx="599808" cy="2416775"/>
          </a:xfrm>
          <a:prstGeom prst="rect">
            <a:avLst/>
          </a:prstGeom>
          <a:no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n>
                <a:solidFill>
                  <a:schemeClr val="tx1"/>
                </a:solidFill>
              </a:ln>
              <a:solidFill>
                <a:schemeClr val="tx1"/>
              </a:solidFill>
            </a:endParaRPr>
          </a:p>
        </p:txBody>
      </p:sp>
      <p:sp>
        <p:nvSpPr>
          <p:cNvPr id="65" name="五边形 9">
            <a:extLst>
              <a:ext uri="{FF2B5EF4-FFF2-40B4-BE49-F238E27FC236}">
                <a16:creationId xmlns:a16="http://schemas.microsoft.com/office/drawing/2014/main" id="{5C574E82-FBBC-C940-841E-CEE88C90D5C3}"/>
              </a:ext>
            </a:extLst>
          </p:cNvPr>
          <p:cNvSpPr/>
          <p:nvPr/>
        </p:nvSpPr>
        <p:spPr>
          <a:xfrm>
            <a:off x="13496" y="1413783"/>
            <a:ext cx="1444049" cy="427131"/>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1</a:t>
            </a:r>
            <a:endParaRPr lang="zh-CN" altLang="en-US" dirty="0">
              <a:solidFill>
                <a:schemeClr val="bg1"/>
              </a:solidFill>
            </a:endParaRPr>
          </a:p>
        </p:txBody>
      </p:sp>
      <p:sp>
        <p:nvSpPr>
          <p:cNvPr id="66" name="五边形 9">
            <a:extLst>
              <a:ext uri="{FF2B5EF4-FFF2-40B4-BE49-F238E27FC236}">
                <a16:creationId xmlns:a16="http://schemas.microsoft.com/office/drawing/2014/main" id="{007E1AA6-3134-494F-9351-46A0F45333A0}"/>
              </a:ext>
            </a:extLst>
          </p:cNvPr>
          <p:cNvSpPr/>
          <p:nvPr/>
        </p:nvSpPr>
        <p:spPr>
          <a:xfrm>
            <a:off x="13496" y="5090970"/>
            <a:ext cx="1556274" cy="452270"/>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2</a:t>
            </a:r>
            <a:endParaRPr lang="zh-CN" altLang="en-US" dirty="0">
              <a:solidFill>
                <a:schemeClr val="bg1"/>
              </a:solidFill>
            </a:endParaRPr>
          </a:p>
        </p:txBody>
      </p:sp>
      <p:sp>
        <p:nvSpPr>
          <p:cNvPr id="67" name="文本框 101">
            <a:extLst>
              <a:ext uri="{FF2B5EF4-FFF2-40B4-BE49-F238E27FC236}">
                <a16:creationId xmlns:a16="http://schemas.microsoft.com/office/drawing/2014/main" id="{D6154B3C-D202-4543-8C17-4F62873C35F6}"/>
              </a:ext>
            </a:extLst>
          </p:cNvPr>
          <p:cNvSpPr txBox="1"/>
          <p:nvPr/>
        </p:nvSpPr>
        <p:spPr>
          <a:xfrm>
            <a:off x="612729" y="5863923"/>
            <a:ext cx="2430734" cy="400110"/>
          </a:xfrm>
          <a:prstGeom prst="rect">
            <a:avLst/>
          </a:prstGeom>
          <a:noFill/>
        </p:spPr>
        <p:txBody>
          <a:bodyPr wrap="square" rtlCol="0">
            <a:spAutoFit/>
          </a:bodyPr>
          <a:lstStyle/>
          <a:p>
            <a:r>
              <a:rPr lang="en-US" altLang="zh-CN" sz="2000" dirty="0">
                <a:solidFill>
                  <a:srgbClr val="0070C0"/>
                </a:solidFill>
              </a:rPr>
              <a:t>Match-LSTM</a:t>
            </a:r>
            <a:endParaRPr lang="zh-CN" altLang="en-US" sz="2000" dirty="0">
              <a:solidFill>
                <a:srgbClr val="0070C0"/>
              </a:solidFill>
            </a:endParaRPr>
          </a:p>
        </p:txBody>
      </p:sp>
    </p:spTree>
    <p:extLst>
      <p:ext uri="{BB962C8B-B14F-4D97-AF65-F5344CB8AC3E}">
        <p14:creationId xmlns:p14="http://schemas.microsoft.com/office/powerpoint/2010/main" val="4042510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7D00-C8ED-5F43-8861-92A07DE19AC7}"/>
              </a:ext>
            </a:extLst>
          </p:cNvPr>
          <p:cNvSpPr>
            <a:spLocks noGrp="1"/>
          </p:cNvSpPr>
          <p:nvPr>
            <p:ph type="title"/>
          </p:nvPr>
        </p:nvSpPr>
        <p:spPr/>
        <p:txBody>
          <a:bodyPr>
            <a:normAutofit fontScale="90000"/>
          </a:bodyPr>
          <a:lstStyle/>
          <a:p>
            <a:r>
              <a:rPr lang="en-US" dirty="0"/>
              <a:t>Match-LSTM</a:t>
            </a:r>
          </a:p>
        </p:txBody>
      </p:sp>
      <p:sp>
        <p:nvSpPr>
          <p:cNvPr id="4" name="Date Placeholder 3">
            <a:extLst>
              <a:ext uri="{FF2B5EF4-FFF2-40B4-BE49-F238E27FC236}">
                <a16:creationId xmlns:a16="http://schemas.microsoft.com/office/drawing/2014/main" id="{DB761EF7-1483-7A41-B314-78487DE393FA}"/>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0168D746-BC72-BD40-90AD-62A22FB3427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BE90D8F-3503-3841-8A15-0B2FA7EAA667}"/>
              </a:ext>
            </a:extLst>
          </p:cNvPr>
          <p:cNvSpPr>
            <a:spLocks noGrp="1"/>
          </p:cNvSpPr>
          <p:nvPr>
            <p:ph type="sldNum" sz="quarter" idx="12"/>
          </p:nvPr>
        </p:nvSpPr>
        <p:spPr/>
        <p:txBody>
          <a:bodyPr/>
          <a:lstStyle/>
          <a:p>
            <a:fld id="{69FD5B0C-E13F-4E8A-89B3-C7947FC10B15}" type="slidenum">
              <a:rPr lang="en-SG" smtClean="0"/>
              <a:t>33</a:t>
            </a:fld>
            <a:endParaRPr lang="en-SG"/>
          </a:p>
        </p:txBody>
      </p:sp>
      <p:sp>
        <p:nvSpPr>
          <p:cNvPr id="7" name="Slide Number Placeholder 3">
            <a:extLst>
              <a:ext uri="{FF2B5EF4-FFF2-40B4-BE49-F238E27FC236}">
                <a16:creationId xmlns:a16="http://schemas.microsoft.com/office/drawing/2014/main" id="{AC906401-547C-1B41-9C1B-19115E3C0F32}"/>
              </a:ext>
            </a:extLst>
          </p:cNvPr>
          <p:cNvSpPr txBox="1">
            <a:spLocks/>
          </p:cNvSpPr>
          <p:nvPr/>
        </p:nvSpPr>
        <p:spPr>
          <a:xfrm>
            <a:off x="7708900" y="6339454"/>
            <a:ext cx="1295400" cy="228600"/>
          </a:xfrm>
          <a:prstGeom prst="rect">
            <a:avLst/>
          </a:prstGeom>
        </p:spPr>
        <p:txBody>
          <a:bodyPr vert="horz" lIns="91440" tIns="0" rIns="91440" bIns="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33</a:t>
            </a:fld>
            <a:endParaRPr lang="en-US"/>
          </a:p>
        </p:txBody>
      </p:sp>
      <mc:AlternateContent xmlns:mc="http://schemas.openxmlformats.org/markup-compatibility/2006" xmlns:a14="http://schemas.microsoft.com/office/drawing/2010/main">
        <mc:Choice Requires="a14">
          <p:sp>
            <p:nvSpPr>
              <p:cNvPr id="8" name="矩形 25">
                <a:extLst>
                  <a:ext uri="{FF2B5EF4-FFF2-40B4-BE49-F238E27FC236}">
                    <a16:creationId xmlns:a16="http://schemas.microsoft.com/office/drawing/2014/main" id="{296DA626-8D68-FA4C-AF37-CCFE741B31EC}"/>
                  </a:ext>
                </a:extLst>
              </p:cNvPr>
              <p:cNvSpPr/>
              <p:nvPr/>
            </p:nvSpPr>
            <p:spPr>
              <a:xfrm>
                <a:off x="2438400" y="100137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8" name="矩形 25">
                <a:extLst>
                  <a:ext uri="{FF2B5EF4-FFF2-40B4-BE49-F238E27FC236}">
                    <a16:creationId xmlns:a16="http://schemas.microsoft.com/office/drawing/2014/main" id="{296DA626-8D68-FA4C-AF37-CCFE741B31EC}"/>
                  </a:ext>
                </a:extLst>
              </p:cNvPr>
              <p:cNvSpPr>
                <a:spLocks noRot="1" noChangeAspect="1" noMove="1" noResize="1" noEditPoints="1" noAdjustHandles="1" noChangeArrowheads="1" noChangeShapeType="1" noTextEdit="1"/>
              </p:cNvSpPr>
              <p:nvPr/>
            </p:nvSpPr>
            <p:spPr>
              <a:xfrm>
                <a:off x="2438400" y="1001375"/>
                <a:ext cx="388851" cy="48768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26">
                <a:extLst>
                  <a:ext uri="{FF2B5EF4-FFF2-40B4-BE49-F238E27FC236}">
                    <a16:creationId xmlns:a16="http://schemas.microsoft.com/office/drawing/2014/main" id="{8FD1ABF2-9AFD-6646-ADED-4DA73EA41866}"/>
                  </a:ext>
                </a:extLst>
              </p:cNvPr>
              <p:cNvSpPr/>
              <p:nvPr/>
            </p:nvSpPr>
            <p:spPr>
              <a:xfrm>
                <a:off x="3199077" y="99669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9" name="矩形 26">
                <a:extLst>
                  <a:ext uri="{FF2B5EF4-FFF2-40B4-BE49-F238E27FC236}">
                    <a16:creationId xmlns:a16="http://schemas.microsoft.com/office/drawing/2014/main" id="{8FD1ABF2-9AFD-6646-ADED-4DA73EA41866}"/>
                  </a:ext>
                </a:extLst>
              </p:cNvPr>
              <p:cNvSpPr>
                <a:spLocks noRot="1" noChangeAspect="1" noMove="1" noResize="1" noEditPoints="1" noAdjustHandles="1" noChangeArrowheads="1" noChangeShapeType="1" noTextEdit="1"/>
              </p:cNvSpPr>
              <p:nvPr/>
            </p:nvSpPr>
            <p:spPr>
              <a:xfrm>
                <a:off x="3199077" y="996695"/>
                <a:ext cx="388851" cy="48768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27">
                <a:extLst>
                  <a:ext uri="{FF2B5EF4-FFF2-40B4-BE49-F238E27FC236}">
                    <a16:creationId xmlns:a16="http://schemas.microsoft.com/office/drawing/2014/main" id="{4357C5C8-33FC-7B4B-B268-42DA7632BA54}"/>
                  </a:ext>
                </a:extLst>
              </p:cNvPr>
              <p:cNvSpPr/>
              <p:nvPr/>
            </p:nvSpPr>
            <p:spPr>
              <a:xfrm>
                <a:off x="3962579" y="996695"/>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0" name="矩形 27">
                <a:extLst>
                  <a:ext uri="{FF2B5EF4-FFF2-40B4-BE49-F238E27FC236}">
                    <a16:creationId xmlns:a16="http://schemas.microsoft.com/office/drawing/2014/main" id="{4357C5C8-33FC-7B4B-B268-42DA7632BA54}"/>
                  </a:ext>
                </a:extLst>
              </p:cNvPr>
              <p:cNvSpPr>
                <a:spLocks noRot="1" noChangeAspect="1" noMove="1" noResize="1" noEditPoints="1" noAdjustHandles="1" noChangeArrowheads="1" noChangeShapeType="1" noTextEdit="1"/>
              </p:cNvSpPr>
              <p:nvPr/>
            </p:nvSpPr>
            <p:spPr>
              <a:xfrm>
                <a:off x="3962579" y="996695"/>
                <a:ext cx="388851" cy="48768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28">
                <a:extLst>
                  <a:ext uri="{FF2B5EF4-FFF2-40B4-BE49-F238E27FC236}">
                    <a16:creationId xmlns:a16="http://schemas.microsoft.com/office/drawing/2014/main" id="{162FD583-335F-6C43-8003-57CBF143EF82}"/>
                  </a:ext>
                </a:extLst>
              </p:cNvPr>
              <p:cNvSpPr/>
              <p:nvPr/>
            </p:nvSpPr>
            <p:spPr>
              <a:xfrm>
                <a:off x="6773949" y="990600"/>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b="0" i="1" smtClean="0">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1" name="矩形 28">
                <a:extLst>
                  <a:ext uri="{FF2B5EF4-FFF2-40B4-BE49-F238E27FC236}">
                    <a16:creationId xmlns:a16="http://schemas.microsoft.com/office/drawing/2014/main" id="{162FD583-335F-6C43-8003-57CBF143EF82}"/>
                  </a:ext>
                </a:extLst>
              </p:cNvPr>
              <p:cNvSpPr>
                <a:spLocks noRot="1" noChangeAspect="1" noMove="1" noResize="1" noEditPoints="1" noAdjustHandles="1" noChangeArrowheads="1" noChangeShapeType="1" noTextEdit="1"/>
              </p:cNvSpPr>
              <p:nvPr/>
            </p:nvSpPr>
            <p:spPr>
              <a:xfrm>
                <a:off x="6773949" y="990600"/>
                <a:ext cx="388851" cy="487680"/>
              </a:xfrm>
              <a:prstGeom prst="rect">
                <a:avLst/>
              </a:prstGeom>
              <a:blipFill>
                <a:blip r:embed="rId5"/>
                <a:stretch>
                  <a:fillRect/>
                </a:stretch>
              </a:blipFill>
              <a:ln>
                <a:solidFill>
                  <a:schemeClr val="tx1"/>
                </a:solidFill>
              </a:ln>
            </p:spPr>
            <p:txBody>
              <a:bodyPr/>
              <a:lstStyle/>
              <a:p>
                <a:r>
                  <a:rPr lang="en-US">
                    <a:noFill/>
                  </a:rPr>
                  <a:t> </a:t>
                </a:r>
              </a:p>
            </p:txBody>
          </p:sp>
        </mc:Fallback>
      </mc:AlternateContent>
      <p:cxnSp>
        <p:nvCxnSpPr>
          <p:cNvPr id="12" name="直接箭头连接符 29">
            <a:extLst>
              <a:ext uri="{FF2B5EF4-FFF2-40B4-BE49-F238E27FC236}">
                <a16:creationId xmlns:a16="http://schemas.microsoft.com/office/drawing/2014/main" id="{1185FCA8-8C74-2846-9115-DD806605F34E}"/>
              </a:ext>
            </a:extLst>
          </p:cNvPr>
          <p:cNvCxnSpPr>
            <a:stCxn id="14" idx="2"/>
            <a:endCxn id="46" idx="0"/>
          </p:cNvCxnSpPr>
          <p:nvPr/>
        </p:nvCxnSpPr>
        <p:spPr>
          <a:xfrm>
            <a:off x="2627813" y="2327255"/>
            <a:ext cx="8572" cy="33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30">
            <a:extLst>
              <a:ext uri="{FF2B5EF4-FFF2-40B4-BE49-F238E27FC236}">
                <a16:creationId xmlns:a16="http://schemas.microsoft.com/office/drawing/2014/main" id="{A0CF735F-7A5C-2749-AAC7-87448DA0C75B}"/>
              </a:ext>
            </a:extLst>
          </p:cNvPr>
          <p:cNvCxnSpPr>
            <a:stCxn id="15" idx="3"/>
            <a:endCxn id="16" idx="1"/>
          </p:cNvCxnSpPr>
          <p:nvPr/>
        </p:nvCxnSpPr>
        <p:spPr>
          <a:xfrm>
            <a:off x="3582915" y="2078735"/>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42">
                <a:extLst>
                  <a:ext uri="{FF2B5EF4-FFF2-40B4-BE49-F238E27FC236}">
                    <a16:creationId xmlns:a16="http://schemas.microsoft.com/office/drawing/2014/main" id="{5D29C97F-3597-C242-AEFB-C39F37A84D02}"/>
                  </a:ext>
                </a:extLst>
              </p:cNvPr>
              <p:cNvSpPr/>
              <p:nvPr/>
            </p:nvSpPr>
            <p:spPr>
              <a:xfrm>
                <a:off x="2433387" y="183957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1</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4" name="矩形 42">
                <a:extLst>
                  <a:ext uri="{FF2B5EF4-FFF2-40B4-BE49-F238E27FC236}">
                    <a16:creationId xmlns:a16="http://schemas.microsoft.com/office/drawing/2014/main" id="{5D29C97F-3597-C242-AEFB-C39F37A84D02}"/>
                  </a:ext>
                </a:extLst>
              </p:cNvPr>
              <p:cNvSpPr>
                <a:spLocks noRot="1" noChangeAspect="1" noMove="1" noResize="1" noEditPoints="1" noAdjustHandles="1" noChangeArrowheads="1" noChangeShapeType="1" noTextEdit="1"/>
              </p:cNvSpPr>
              <p:nvPr/>
            </p:nvSpPr>
            <p:spPr>
              <a:xfrm>
                <a:off x="2433387" y="1839575"/>
                <a:ext cx="388851" cy="48768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43">
                <a:extLst>
                  <a:ext uri="{FF2B5EF4-FFF2-40B4-BE49-F238E27FC236}">
                    <a16:creationId xmlns:a16="http://schemas.microsoft.com/office/drawing/2014/main" id="{E8E45D18-E90A-F742-AA8E-E08622119110}"/>
                  </a:ext>
                </a:extLst>
              </p:cNvPr>
              <p:cNvSpPr/>
              <p:nvPr/>
            </p:nvSpPr>
            <p:spPr>
              <a:xfrm>
                <a:off x="3194064" y="183489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5" name="矩形 43">
                <a:extLst>
                  <a:ext uri="{FF2B5EF4-FFF2-40B4-BE49-F238E27FC236}">
                    <a16:creationId xmlns:a16="http://schemas.microsoft.com/office/drawing/2014/main" id="{E8E45D18-E90A-F742-AA8E-E08622119110}"/>
                  </a:ext>
                </a:extLst>
              </p:cNvPr>
              <p:cNvSpPr>
                <a:spLocks noRot="1" noChangeAspect="1" noMove="1" noResize="1" noEditPoints="1" noAdjustHandles="1" noChangeArrowheads="1" noChangeShapeType="1" noTextEdit="1"/>
              </p:cNvSpPr>
              <p:nvPr/>
            </p:nvSpPr>
            <p:spPr>
              <a:xfrm>
                <a:off x="3194064" y="1834895"/>
                <a:ext cx="388851" cy="48768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44">
                <a:extLst>
                  <a:ext uri="{FF2B5EF4-FFF2-40B4-BE49-F238E27FC236}">
                    <a16:creationId xmlns:a16="http://schemas.microsoft.com/office/drawing/2014/main" id="{9821A95F-230C-C34D-9CE1-E75D03C8FA65}"/>
                  </a:ext>
                </a:extLst>
              </p:cNvPr>
              <p:cNvSpPr/>
              <p:nvPr/>
            </p:nvSpPr>
            <p:spPr>
              <a:xfrm>
                <a:off x="3957566" y="183489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3</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6" name="矩形 44">
                <a:extLst>
                  <a:ext uri="{FF2B5EF4-FFF2-40B4-BE49-F238E27FC236}">
                    <a16:creationId xmlns:a16="http://schemas.microsoft.com/office/drawing/2014/main" id="{9821A95F-230C-C34D-9CE1-E75D03C8FA65}"/>
                  </a:ext>
                </a:extLst>
              </p:cNvPr>
              <p:cNvSpPr>
                <a:spLocks noRot="1" noChangeAspect="1" noMove="1" noResize="1" noEditPoints="1" noAdjustHandles="1" noChangeArrowheads="1" noChangeShapeType="1" noTextEdit="1"/>
              </p:cNvSpPr>
              <p:nvPr/>
            </p:nvSpPr>
            <p:spPr>
              <a:xfrm>
                <a:off x="3957566" y="1834895"/>
                <a:ext cx="388851" cy="48768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矩形 45">
                <a:extLst>
                  <a:ext uri="{FF2B5EF4-FFF2-40B4-BE49-F238E27FC236}">
                    <a16:creationId xmlns:a16="http://schemas.microsoft.com/office/drawing/2014/main" id="{AE7C4180-9C9B-7A42-8DA1-8CD6DE51A870}"/>
                  </a:ext>
                </a:extLst>
              </p:cNvPr>
              <p:cNvSpPr/>
              <p:nvPr/>
            </p:nvSpPr>
            <p:spPr>
              <a:xfrm>
                <a:off x="6768936" y="1828800"/>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𝑀</m:t>
                          </m:r>
                        </m:sub>
                        <m:sup>
                          <m:r>
                            <a:rPr lang="en-SG" altLang="zh-CN" i="1">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17" name="矩形 45">
                <a:extLst>
                  <a:ext uri="{FF2B5EF4-FFF2-40B4-BE49-F238E27FC236}">
                    <a16:creationId xmlns:a16="http://schemas.microsoft.com/office/drawing/2014/main" id="{AE7C4180-9C9B-7A42-8DA1-8CD6DE51A870}"/>
                  </a:ext>
                </a:extLst>
              </p:cNvPr>
              <p:cNvSpPr>
                <a:spLocks noRot="1" noChangeAspect="1" noMove="1" noResize="1" noEditPoints="1" noAdjustHandles="1" noChangeArrowheads="1" noChangeShapeType="1" noTextEdit="1"/>
              </p:cNvSpPr>
              <p:nvPr/>
            </p:nvSpPr>
            <p:spPr>
              <a:xfrm>
                <a:off x="6768936" y="1828800"/>
                <a:ext cx="388851" cy="487680"/>
              </a:xfrm>
              <a:prstGeom prst="rect">
                <a:avLst/>
              </a:prstGeom>
              <a:blipFill>
                <a:blip r:embed="rId9"/>
                <a:stretch>
                  <a:fillRect/>
                </a:stretch>
              </a:blipFill>
              <a:ln>
                <a:noFill/>
              </a:ln>
            </p:spPr>
            <p:txBody>
              <a:bodyPr/>
              <a:lstStyle/>
              <a:p>
                <a:r>
                  <a:rPr lang="en-US">
                    <a:noFill/>
                  </a:rPr>
                  <a:t> </a:t>
                </a:r>
              </a:p>
            </p:txBody>
          </p:sp>
        </mc:Fallback>
      </mc:AlternateContent>
      <p:cxnSp>
        <p:nvCxnSpPr>
          <p:cNvPr id="18" name="直接箭头连接符 49">
            <a:extLst>
              <a:ext uri="{FF2B5EF4-FFF2-40B4-BE49-F238E27FC236}">
                <a16:creationId xmlns:a16="http://schemas.microsoft.com/office/drawing/2014/main" id="{28C7F6A5-2482-5A4A-875A-A69E16104AB8}"/>
              </a:ext>
            </a:extLst>
          </p:cNvPr>
          <p:cNvCxnSpPr>
            <a:stCxn id="10" idx="2"/>
            <a:endCxn id="16" idx="0"/>
          </p:cNvCxnSpPr>
          <p:nvPr/>
        </p:nvCxnSpPr>
        <p:spPr>
          <a:xfrm flipH="1">
            <a:off x="4151992" y="148437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34">
            <a:extLst>
              <a:ext uri="{FF2B5EF4-FFF2-40B4-BE49-F238E27FC236}">
                <a16:creationId xmlns:a16="http://schemas.microsoft.com/office/drawing/2014/main" id="{2110099E-265C-5A49-B2D4-385F3546A4EC}"/>
              </a:ext>
            </a:extLst>
          </p:cNvPr>
          <p:cNvCxnSpPr>
            <a:stCxn id="16" idx="3"/>
          </p:cNvCxnSpPr>
          <p:nvPr/>
        </p:nvCxnSpPr>
        <p:spPr>
          <a:xfrm flipV="1">
            <a:off x="4346417" y="2078734"/>
            <a:ext cx="37701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5">
            <a:extLst>
              <a:ext uri="{FF2B5EF4-FFF2-40B4-BE49-F238E27FC236}">
                <a16:creationId xmlns:a16="http://schemas.microsoft.com/office/drawing/2014/main" id="{357842A4-48C5-5444-A373-53B88A755569}"/>
              </a:ext>
            </a:extLst>
          </p:cNvPr>
          <p:cNvCxnSpPr>
            <a:stCxn id="14" idx="3"/>
            <a:endCxn id="15" idx="1"/>
          </p:cNvCxnSpPr>
          <p:nvPr/>
        </p:nvCxnSpPr>
        <p:spPr>
          <a:xfrm flipV="1">
            <a:off x="2822238" y="2078735"/>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8">
            <a:extLst>
              <a:ext uri="{FF2B5EF4-FFF2-40B4-BE49-F238E27FC236}">
                <a16:creationId xmlns:a16="http://schemas.microsoft.com/office/drawing/2014/main" id="{7A5B80E1-E6B3-1246-8823-90A541A7D75F}"/>
              </a:ext>
            </a:extLst>
          </p:cNvPr>
          <p:cNvCxnSpPr>
            <a:stCxn id="8" idx="2"/>
            <a:endCxn id="14" idx="0"/>
          </p:cNvCxnSpPr>
          <p:nvPr/>
        </p:nvCxnSpPr>
        <p:spPr>
          <a:xfrm flipH="1">
            <a:off x="2627813" y="148905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17">
            <a:extLst>
              <a:ext uri="{FF2B5EF4-FFF2-40B4-BE49-F238E27FC236}">
                <a16:creationId xmlns:a16="http://schemas.microsoft.com/office/drawing/2014/main" id="{AD897059-A1B6-2D4E-8D3E-AFD3B4F41D6C}"/>
              </a:ext>
            </a:extLst>
          </p:cNvPr>
          <p:cNvSpPr txBox="1"/>
          <p:nvPr/>
        </p:nvSpPr>
        <p:spPr>
          <a:xfrm>
            <a:off x="5401808" y="1898749"/>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3" name="矩形 59">
                <a:extLst>
                  <a:ext uri="{FF2B5EF4-FFF2-40B4-BE49-F238E27FC236}">
                    <a16:creationId xmlns:a16="http://schemas.microsoft.com/office/drawing/2014/main" id="{3A02F6BF-96E9-324E-80B6-469A12733613}"/>
                  </a:ext>
                </a:extLst>
              </p:cNvPr>
              <p:cNvSpPr/>
              <p:nvPr/>
            </p:nvSpPr>
            <p:spPr>
              <a:xfrm>
                <a:off x="1633671" y="1839575"/>
                <a:ext cx="388851" cy="48768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𝑠</m:t>
                          </m:r>
                        </m:sup>
                      </m:sSubSup>
                    </m:oMath>
                  </m:oMathPara>
                </a14:m>
                <a:endParaRPr lang="zh-CN" altLang="en-US" dirty="0">
                  <a:ln>
                    <a:solidFill>
                      <a:schemeClr val="tx1"/>
                    </a:solidFill>
                  </a:ln>
                  <a:solidFill>
                    <a:schemeClr val="tx1"/>
                  </a:solidFill>
                </a:endParaRPr>
              </a:p>
            </p:txBody>
          </p:sp>
        </mc:Choice>
        <mc:Fallback xmlns="">
          <p:sp>
            <p:nvSpPr>
              <p:cNvPr id="23" name="矩形 59">
                <a:extLst>
                  <a:ext uri="{FF2B5EF4-FFF2-40B4-BE49-F238E27FC236}">
                    <a16:creationId xmlns:a16="http://schemas.microsoft.com/office/drawing/2014/main" id="{3A02F6BF-96E9-324E-80B6-469A12733613}"/>
                  </a:ext>
                </a:extLst>
              </p:cNvPr>
              <p:cNvSpPr>
                <a:spLocks noRot="1" noChangeAspect="1" noMove="1" noResize="1" noEditPoints="1" noAdjustHandles="1" noChangeArrowheads="1" noChangeShapeType="1" noTextEdit="1"/>
              </p:cNvSpPr>
              <p:nvPr/>
            </p:nvSpPr>
            <p:spPr>
              <a:xfrm>
                <a:off x="1633671" y="1839575"/>
                <a:ext cx="388851" cy="487680"/>
              </a:xfrm>
              <a:prstGeom prst="rect">
                <a:avLst/>
              </a:prstGeom>
              <a:blipFill>
                <a:blip r:embed="rId10"/>
                <a:stretch>
                  <a:fillRect/>
                </a:stretch>
              </a:blipFill>
              <a:ln>
                <a:noFill/>
                <a:prstDash val="sysDot"/>
              </a:ln>
            </p:spPr>
            <p:txBody>
              <a:bodyPr/>
              <a:lstStyle/>
              <a:p>
                <a:r>
                  <a:rPr lang="en-US">
                    <a:noFill/>
                  </a:rPr>
                  <a:t> </a:t>
                </a:r>
              </a:p>
            </p:txBody>
          </p:sp>
        </mc:Fallback>
      </mc:AlternateContent>
      <p:cxnSp>
        <p:nvCxnSpPr>
          <p:cNvPr id="24" name="直接箭头连接符 63">
            <a:extLst>
              <a:ext uri="{FF2B5EF4-FFF2-40B4-BE49-F238E27FC236}">
                <a16:creationId xmlns:a16="http://schemas.microsoft.com/office/drawing/2014/main" id="{87C3496A-D0BD-124D-96B9-D2D556353F68}"/>
              </a:ext>
            </a:extLst>
          </p:cNvPr>
          <p:cNvCxnSpPr>
            <a:stCxn id="23" idx="3"/>
            <a:endCxn id="14" idx="1"/>
          </p:cNvCxnSpPr>
          <p:nvPr/>
        </p:nvCxnSpPr>
        <p:spPr>
          <a:xfrm>
            <a:off x="2022522" y="2083415"/>
            <a:ext cx="4108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17">
            <a:extLst>
              <a:ext uri="{FF2B5EF4-FFF2-40B4-BE49-F238E27FC236}">
                <a16:creationId xmlns:a16="http://schemas.microsoft.com/office/drawing/2014/main" id="{2B571415-8EB6-4442-BB75-E4BDC9C1973A}"/>
              </a:ext>
            </a:extLst>
          </p:cNvPr>
          <p:cNvSpPr txBox="1"/>
          <p:nvPr/>
        </p:nvSpPr>
        <p:spPr>
          <a:xfrm>
            <a:off x="5401808" y="1174511"/>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E3A2D62A-DA42-A74F-8C7A-A933462DC794}"/>
                  </a:ext>
                </a:extLst>
              </p:cNvPr>
              <p:cNvSpPr/>
              <p:nvPr/>
            </p:nvSpPr>
            <p:spPr>
              <a:xfrm>
                <a:off x="2435748" y="4294006"/>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26" name="矩形 25">
                <a:extLst>
                  <a:ext uri="{FF2B5EF4-FFF2-40B4-BE49-F238E27FC236}">
                    <a16:creationId xmlns:a16="http://schemas.microsoft.com/office/drawing/2014/main" id="{E3A2D62A-DA42-A74F-8C7A-A933462DC794}"/>
                  </a:ext>
                </a:extLst>
              </p:cNvPr>
              <p:cNvSpPr>
                <a:spLocks noRot="1" noChangeAspect="1" noMove="1" noResize="1" noEditPoints="1" noAdjustHandles="1" noChangeArrowheads="1" noChangeShapeType="1" noTextEdit="1"/>
              </p:cNvSpPr>
              <p:nvPr/>
            </p:nvSpPr>
            <p:spPr>
              <a:xfrm>
                <a:off x="2435748" y="4294006"/>
                <a:ext cx="388851" cy="487680"/>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A9811D9-3754-6B4D-BFDF-C77F6614E997}"/>
                  </a:ext>
                </a:extLst>
              </p:cNvPr>
              <p:cNvSpPr/>
              <p:nvPr/>
            </p:nvSpPr>
            <p:spPr>
              <a:xfrm>
                <a:off x="3196425" y="4289326"/>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7" name="矩形 26">
                <a:extLst>
                  <a:ext uri="{FF2B5EF4-FFF2-40B4-BE49-F238E27FC236}">
                    <a16:creationId xmlns:a16="http://schemas.microsoft.com/office/drawing/2014/main" id="{CA9811D9-3754-6B4D-BFDF-C77F6614E997}"/>
                  </a:ext>
                </a:extLst>
              </p:cNvPr>
              <p:cNvSpPr>
                <a:spLocks noRot="1" noChangeAspect="1" noMove="1" noResize="1" noEditPoints="1" noAdjustHandles="1" noChangeArrowheads="1" noChangeShapeType="1" noTextEdit="1"/>
              </p:cNvSpPr>
              <p:nvPr/>
            </p:nvSpPr>
            <p:spPr>
              <a:xfrm>
                <a:off x="3196425" y="4289326"/>
                <a:ext cx="388851" cy="48768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5D8FC358-1002-284E-BFA2-36235706117E}"/>
                  </a:ext>
                </a:extLst>
              </p:cNvPr>
              <p:cNvSpPr/>
              <p:nvPr/>
            </p:nvSpPr>
            <p:spPr>
              <a:xfrm>
                <a:off x="3959927" y="4289326"/>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8" name="矩形 27">
                <a:extLst>
                  <a:ext uri="{FF2B5EF4-FFF2-40B4-BE49-F238E27FC236}">
                    <a16:creationId xmlns:a16="http://schemas.microsoft.com/office/drawing/2014/main" id="{5D8FC358-1002-284E-BFA2-36235706117E}"/>
                  </a:ext>
                </a:extLst>
              </p:cNvPr>
              <p:cNvSpPr>
                <a:spLocks noRot="1" noChangeAspect="1" noMove="1" noResize="1" noEditPoints="1" noAdjustHandles="1" noChangeArrowheads="1" noChangeShapeType="1" noTextEdit="1"/>
              </p:cNvSpPr>
              <p:nvPr/>
            </p:nvSpPr>
            <p:spPr>
              <a:xfrm>
                <a:off x="3959927" y="4289326"/>
                <a:ext cx="388851" cy="487680"/>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1F1B5EEA-0185-7548-9AE6-0D407BF3FA44}"/>
                  </a:ext>
                </a:extLst>
              </p:cNvPr>
              <p:cNvSpPr/>
              <p:nvPr/>
            </p:nvSpPr>
            <p:spPr>
              <a:xfrm>
                <a:off x="6771297" y="4283231"/>
                <a:ext cx="388851" cy="487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1F1B5EEA-0185-7548-9AE6-0D407BF3FA44}"/>
                  </a:ext>
                </a:extLst>
              </p:cNvPr>
              <p:cNvSpPr>
                <a:spLocks noRot="1" noChangeAspect="1" noMove="1" noResize="1" noEditPoints="1" noAdjustHandles="1" noChangeArrowheads="1" noChangeShapeType="1" noTextEdit="1"/>
              </p:cNvSpPr>
              <p:nvPr/>
            </p:nvSpPr>
            <p:spPr>
              <a:xfrm>
                <a:off x="6771297" y="4283231"/>
                <a:ext cx="388851" cy="487680"/>
              </a:xfrm>
              <a:prstGeom prst="rect">
                <a:avLst/>
              </a:prstGeom>
              <a:blipFill>
                <a:blip r:embed="rId14"/>
                <a:stretch>
                  <a:fillRect/>
                </a:stretch>
              </a:blipFill>
              <a:ln>
                <a:noFill/>
              </a:ln>
            </p:spPr>
            <p:txBody>
              <a:bodyPr/>
              <a:lstStyle/>
              <a:p>
                <a:r>
                  <a:rPr lang="en-US">
                    <a:noFill/>
                  </a:rPr>
                  <a:t> </a:t>
                </a:r>
              </a:p>
            </p:txBody>
          </p:sp>
        </mc:Fallback>
      </mc:AlternateContent>
      <p:cxnSp>
        <p:nvCxnSpPr>
          <p:cNvPr id="30" name="直接箭头连接符 29">
            <a:extLst>
              <a:ext uri="{FF2B5EF4-FFF2-40B4-BE49-F238E27FC236}">
                <a16:creationId xmlns:a16="http://schemas.microsoft.com/office/drawing/2014/main" id="{3300768B-917E-3746-9C5E-844423BD7E64}"/>
              </a:ext>
            </a:extLst>
          </p:cNvPr>
          <p:cNvCxnSpPr>
            <a:stCxn id="26" idx="3"/>
            <a:endCxn id="27" idx="1"/>
          </p:cNvCxnSpPr>
          <p:nvPr/>
        </p:nvCxnSpPr>
        <p:spPr>
          <a:xfrm flipV="1">
            <a:off x="2824599" y="4533166"/>
            <a:ext cx="371826" cy="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AD42A80-BC3D-A34D-B6CF-1666A7EC02E2}"/>
              </a:ext>
            </a:extLst>
          </p:cNvPr>
          <p:cNvCxnSpPr>
            <a:stCxn id="27" idx="3"/>
            <a:endCxn id="28" idx="1"/>
          </p:cNvCxnSpPr>
          <p:nvPr/>
        </p:nvCxnSpPr>
        <p:spPr>
          <a:xfrm>
            <a:off x="3585276" y="4533166"/>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2">
            <a:extLst>
              <a:ext uri="{FF2B5EF4-FFF2-40B4-BE49-F238E27FC236}">
                <a16:creationId xmlns:a16="http://schemas.microsoft.com/office/drawing/2014/main" id="{C2A65CF5-02E8-F04C-8135-E439994CB3D0}"/>
              </a:ext>
            </a:extLst>
          </p:cNvPr>
          <p:cNvCxnSpPr/>
          <p:nvPr/>
        </p:nvCxnSpPr>
        <p:spPr>
          <a:xfrm>
            <a:off x="4348778" y="4543942"/>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3">
            <a:extLst>
              <a:ext uri="{FF2B5EF4-FFF2-40B4-BE49-F238E27FC236}">
                <a16:creationId xmlns:a16="http://schemas.microsoft.com/office/drawing/2014/main" id="{1E220FC1-8F88-9D43-B75C-CFF6C51E2B6E}"/>
              </a:ext>
            </a:extLst>
          </p:cNvPr>
          <p:cNvCxnSpPr/>
          <p:nvPr/>
        </p:nvCxnSpPr>
        <p:spPr>
          <a:xfrm>
            <a:off x="6396646" y="4543942"/>
            <a:ext cx="3746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42">
                <a:extLst>
                  <a:ext uri="{FF2B5EF4-FFF2-40B4-BE49-F238E27FC236}">
                    <a16:creationId xmlns:a16="http://schemas.microsoft.com/office/drawing/2014/main" id="{16BEB154-35C1-F242-9D23-0DDD3B8DAE33}"/>
                  </a:ext>
                </a:extLst>
              </p:cNvPr>
              <p:cNvSpPr/>
              <p:nvPr/>
            </p:nvSpPr>
            <p:spPr>
              <a:xfrm>
                <a:off x="2430735" y="5132206"/>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US" altLang="zh-CN" i="1">
                              <a:ln>
                                <a:solidFill>
                                  <a:schemeClr val="tx1"/>
                                </a:solidFill>
                              </a:ln>
                              <a:solidFill>
                                <a:schemeClr val="tx1"/>
                              </a:solidFill>
                              <a:latin typeface="Cambria Math" panose="02040503050406030204" pitchFamily="18" charset="0"/>
                            </a:rPr>
                            <m:t>1</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4" name="矩形 42">
                <a:extLst>
                  <a:ext uri="{FF2B5EF4-FFF2-40B4-BE49-F238E27FC236}">
                    <a16:creationId xmlns:a16="http://schemas.microsoft.com/office/drawing/2014/main" id="{16BEB154-35C1-F242-9D23-0DDD3B8DAE33}"/>
                  </a:ext>
                </a:extLst>
              </p:cNvPr>
              <p:cNvSpPr>
                <a:spLocks noRot="1" noChangeAspect="1" noMove="1" noResize="1" noEditPoints="1" noAdjustHandles="1" noChangeArrowheads="1" noChangeShapeType="1" noTextEdit="1"/>
              </p:cNvSpPr>
              <p:nvPr/>
            </p:nvSpPr>
            <p:spPr>
              <a:xfrm>
                <a:off x="2430735" y="5132206"/>
                <a:ext cx="388851" cy="487680"/>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矩形 43">
                <a:extLst>
                  <a:ext uri="{FF2B5EF4-FFF2-40B4-BE49-F238E27FC236}">
                    <a16:creationId xmlns:a16="http://schemas.microsoft.com/office/drawing/2014/main" id="{8590DAA3-97FB-9547-A96D-4C99719C4D75}"/>
                  </a:ext>
                </a:extLst>
              </p:cNvPr>
              <p:cNvSpPr/>
              <p:nvPr/>
            </p:nvSpPr>
            <p:spPr>
              <a:xfrm>
                <a:off x="3191412" y="5127526"/>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2</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5" name="矩形 43">
                <a:extLst>
                  <a:ext uri="{FF2B5EF4-FFF2-40B4-BE49-F238E27FC236}">
                    <a16:creationId xmlns:a16="http://schemas.microsoft.com/office/drawing/2014/main" id="{8590DAA3-97FB-9547-A96D-4C99719C4D75}"/>
                  </a:ext>
                </a:extLst>
              </p:cNvPr>
              <p:cNvSpPr>
                <a:spLocks noRot="1" noChangeAspect="1" noMove="1" noResize="1" noEditPoints="1" noAdjustHandles="1" noChangeArrowheads="1" noChangeShapeType="1" noTextEdit="1"/>
              </p:cNvSpPr>
              <p:nvPr/>
            </p:nvSpPr>
            <p:spPr>
              <a:xfrm>
                <a:off x="3191412" y="5127526"/>
                <a:ext cx="388851" cy="487680"/>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44">
                <a:extLst>
                  <a:ext uri="{FF2B5EF4-FFF2-40B4-BE49-F238E27FC236}">
                    <a16:creationId xmlns:a16="http://schemas.microsoft.com/office/drawing/2014/main" id="{FA51EF31-3FF4-144D-B080-65A61E982723}"/>
                  </a:ext>
                </a:extLst>
              </p:cNvPr>
              <p:cNvSpPr/>
              <p:nvPr/>
            </p:nvSpPr>
            <p:spPr>
              <a:xfrm>
                <a:off x="3954914" y="5127526"/>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3</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6" name="矩形 44">
                <a:extLst>
                  <a:ext uri="{FF2B5EF4-FFF2-40B4-BE49-F238E27FC236}">
                    <a16:creationId xmlns:a16="http://schemas.microsoft.com/office/drawing/2014/main" id="{FA51EF31-3FF4-144D-B080-65A61E982723}"/>
                  </a:ext>
                </a:extLst>
              </p:cNvPr>
              <p:cNvSpPr>
                <a:spLocks noRot="1" noChangeAspect="1" noMove="1" noResize="1" noEditPoints="1" noAdjustHandles="1" noChangeArrowheads="1" noChangeShapeType="1" noTextEdit="1"/>
              </p:cNvSpPr>
              <p:nvPr/>
            </p:nvSpPr>
            <p:spPr>
              <a:xfrm>
                <a:off x="3954914" y="5127526"/>
                <a:ext cx="388851" cy="487680"/>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矩形 45">
                <a:extLst>
                  <a:ext uri="{FF2B5EF4-FFF2-40B4-BE49-F238E27FC236}">
                    <a16:creationId xmlns:a16="http://schemas.microsoft.com/office/drawing/2014/main" id="{D9F1D686-4F85-904A-9C5E-C742077DE927}"/>
                  </a:ext>
                </a:extLst>
              </p:cNvPr>
              <p:cNvSpPr/>
              <p:nvPr/>
            </p:nvSpPr>
            <p:spPr>
              <a:xfrm>
                <a:off x="6766284" y="5121431"/>
                <a:ext cx="388851"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SG" altLang="zh-CN" i="1">
                              <a:ln>
                                <a:solidFill>
                                  <a:schemeClr val="tx1"/>
                                </a:solidFill>
                              </a:ln>
                              <a:solidFill>
                                <a:schemeClr val="tx1"/>
                              </a:solidFill>
                              <a:latin typeface="Cambria Math" panose="02040503050406030204" pitchFamily="18" charset="0"/>
                            </a:rPr>
                            <m:t>𝑥</m:t>
                          </m:r>
                        </m:e>
                        <m:sub>
                          <m:r>
                            <a:rPr lang="en-SG" altLang="zh-CN" b="0" i="1" smtClean="0">
                              <a:ln>
                                <a:solidFill>
                                  <a:schemeClr val="tx1"/>
                                </a:solidFill>
                              </a:ln>
                              <a:solidFill>
                                <a:schemeClr val="tx1"/>
                              </a:solidFill>
                              <a:latin typeface="Cambria Math" panose="02040503050406030204" pitchFamily="18" charset="0"/>
                            </a:rPr>
                            <m:t>𝑁</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37" name="矩形 45">
                <a:extLst>
                  <a:ext uri="{FF2B5EF4-FFF2-40B4-BE49-F238E27FC236}">
                    <a16:creationId xmlns:a16="http://schemas.microsoft.com/office/drawing/2014/main" id="{D9F1D686-4F85-904A-9C5E-C742077DE927}"/>
                  </a:ext>
                </a:extLst>
              </p:cNvPr>
              <p:cNvSpPr>
                <a:spLocks noRot="1" noChangeAspect="1" noMove="1" noResize="1" noEditPoints="1" noAdjustHandles="1" noChangeArrowheads="1" noChangeShapeType="1" noTextEdit="1"/>
              </p:cNvSpPr>
              <p:nvPr/>
            </p:nvSpPr>
            <p:spPr>
              <a:xfrm>
                <a:off x="6766284" y="5121431"/>
                <a:ext cx="388851" cy="487680"/>
              </a:xfrm>
              <a:prstGeom prst="rect">
                <a:avLst/>
              </a:prstGeom>
              <a:blipFill>
                <a:blip r:embed="rId18"/>
                <a:stretch>
                  <a:fillRect/>
                </a:stretch>
              </a:blipFill>
              <a:ln>
                <a:solidFill>
                  <a:schemeClr val="tx1"/>
                </a:solidFill>
              </a:ln>
            </p:spPr>
            <p:txBody>
              <a:bodyPr/>
              <a:lstStyle/>
              <a:p>
                <a:r>
                  <a:rPr lang="en-US">
                    <a:noFill/>
                  </a:rPr>
                  <a:t> </a:t>
                </a:r>
              </a:p>
            </p:txBody>
          </p:sp>
        </mc:Fallback>
      </mc:AlternateContent>
      <p:cxnSp>
        <p:nvCxnSpPr>
          <p:cNvPr id="38" name="直接箭头连接符 49">
            <a:extLst>
              <a:ext uri="{FF2B5EF4-FFF2-40B4-BE49-F238E27FC236}">
                <a16:creationId xmlns:a16="http://schemas.microsoft.com/office/drawing/2014/main" id="{B178CFE5-3802-F743-BF06-99E45BE13FF2}"/>
              </a:ext>
            </a:extLst>
          </p:cNvPr>
          <p:cNvCxnSpPr>
            <a:stCxn id="36" idx="0"/>
            <a:endCxn id="28" idx="2"/>
          </p:cNvCxnSpPr>
          <p:nvPr/>
        </p:nvCxnSpPr>
        <p:spPr>
          <a:xfrm flipV="1">
            <a:off x="4149340" y="4777006"/>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4">
            <a:extLst>
              <a:ext uri="{FF2B5EF4-FFF2-40B4-BE49-F238E27FC236}">
                <a16:creationId xmlns:a16="http://schemas.microsoft.com/office/drawing/2014/main" id="{A08418BA-5CFD-A047-A83A-B7CF3F1608FC}"/>
              </a:ext>
            </a:extLst>
          </p:cNvPr>
          <p:cNvCxnSpPr>
            <a:stCxn id="37" idx="0"/>
            <a:endCxn id="29" idx="2"/>
          </p:cNvCxnSpPr>
          <p:nvPr/>
        </p:nvCxnSpPr>
        <p:spPr>
          <a:xfrm flipV="1">
            <a:off x="6960710" y="4770911"/>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5">
            <a:extLst>
              <a:ext uri="{FF2B5EF4-FFF2-40B4-BE49-F238E27FC236}">
                <a16:creationId xmlns:a16="http://schemas.microsoft.com/office/drawing/2014/main" id="{AED3468F-B9CC-5C43-9250-F0722B3EA0F6}"/>
              </a:ext>
            </a:extLst>
          </p:cNvPr>
          <p:cNvCxnSpPr>
            <a:stCxn id="35" idx="0"/>
            <a:endCxn id="27" idx="2"/>
          </p:cNvCxnSpPr>
          <p:nvPr/>
        </p:nvCxnSpPr>
        <p:spPr>
          <a:xfrm flipV="1">
            <a:off x="3385838" y="4777006"/>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38">
            <a:extLst>
              <a:ext uri="{FF2B5EF4-FFF2-40B4-BE49-F238E27FC236}">
                <a16:creationId xmlns:a16="http://schemas.microsoft.com/office/drawing/2014/main" id="{5AC8A320-5CAC-FE47-BFC4-D3A981230B80}"/>
              </a:ext>
            </a:extLst>
          </p:cNvPr>
          <p:cNvCxnSpPr>
            <a:stCxn id="34" idx="0"/>
            <a:endCxn id="26" idx="2"/>
          </p:cNvCxnSpPr>
          <p:nvPr/>
        </p:nvCxnSpPr>
        <p:spPr>
          <a:xfrm flipV="1">
            <a:off x="2625161" y="4781686"/>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17">
            <a:extLst>
              <a:ext uri="{FF2B5EF4-FFF2-40B4-BE49-F238E27FC236}">
                <a16:creationId xmlns:a16="http://schemas.microsoft.com/office/drawing/2014/main" id="{5DC67E01-EF2C-AE4D-B15A-A0B8F7646BDD}"/>
              </a:ext>
            </a:extLst>
          </p:cNvPr>
          <p:cNvSpPr txBox="1"/>
          <p:nvPr/>
        </p:nvSpPr>
        <p:spPr>
          <a:xfrm>
            <a:off x="5399156" y="5191380"/>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43" name="矩形 59">
                <a:extLst>
                  <a:ext uri="{FF2B5EF4-FFF2-40B4-BE49-F238E27FC236}">
                    <a16:creationId xmlns:a16="http://schemas.microsoft.com/office/drawing/2014/main" id="{A5DB2643-C0A6-6746-8D94-5D99FBC929D8}"/>
                  </a:ext>
                </a:extLst>
              </p:cNvPr>
              <p:cNvSpPr/>
              <p:nvPr/>
            </p:nvSpPr>
            <p:spPr>
              <a:xfrm>
                <a:off x="1634477" y="4300102"/>
                <a:ext cx="388851" cy="487680"/>
              </a:xfrm>
              <a:prstGeom prst="rect">
                <a:avLst/>
              </a:prstGeom>
              <a:solidFill>
                <a:srgbClr val="00B0F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SG" altLang="zh-CN" b="0" i="1" smtClean="0">
                              <a:ln>
                                <a:solidFill>
                                  <a:schemeClr val="tx1"/>
                                </a:solidFill>
                              </a:ln>
                              <a:solidFill>
                                <a:schemeClr val="tx1"/>
                              </a:solidFill>
                              <a:latin typeface="Cambria Math" panose="02040503050406030204" pitchFamily="18" charset="0"/>
                            </a:rPr>
                            <m:t>0</m:t>
                          </m:r>
                        </m:sub>
                        <m:sup>
                          <m:r>
                            <a:rPr lang="en-SG" altLang="zh-CN" b="0" i="1" smtClean="0">
                              <a:ln>
                                <a:solidFill>
                                  <a:schemeClr val="tx1"/>
                                </a:solidFill>
                              </a:ln>
                              <a:solidFill>
                                <a:schemeClr val="tx1"/>
                              </a:solidFill>
                              <a:latin typeface="Cambria Math" panose="02040503050406030204" pitchFamily="18" charset="0"/>
                            </a:rPr>
                            <m:t>𝑡</m:t>
                          </m:r>
                        </m:sup>
                      </m:sSubSup>
                    </m:oMath>
                  </m:oMathPara>
                </a14:m>
                <a:endParaRPr lang="zh-CN" altLang="en-US" dirty="0">
                  <a:ln>
                    <a:solidFill>
                      <a:schemeClr val="tx1"/>
                    </a:solidFill>
                  </a:ln>
                  <a:solidFill>
                    <a:schemeClr val="tx1"/>
                  </a:solidFill>
                </a:endParaRPr>
              </a:p>
            </p:txBody>
          </p:sp>
        </mc:Choice>
        <mc:Fallback xmlns="">
          <p:sp>
            <p:nvSpPr>
              <p:cNvPr id="43" name="矩形 59">
                <a:extLst>
                  <a:ext uri="{FF2B5EF4-FFF2-40B4-BE49-F238E27FC236}">
                    <a16:creationId xmlns:a16="http://schemas.microsoft.com/office/drawing/2014/main" id="{A5DB2643-C0A6-6746-8D94-5D99FBC929D8}"/>
                  </a:ext>
                </a:extLst>
              </p:cNvPr>
              <p:cNvSpPr>
                <a:spLocks noRot="1" noChangeAspect="1" noMove="1" noResize="1" noEditPoints="1" noAdjustHandles="1" noChangeArrowheads="1" noChangeShapeType="1" noTextEdit="1"/>
              </p:cNvSpPr>
              <p:nvPr/>
            </p:nvSpPr>
            <p:spPr>
              <a:xfrm>
                <a:off x="1634477" y="4300102"/>
                <a:ext cx="388851" cy="487680"/>
              </a:xfrm>
              <a:prstGeom prst="rect">
                <a:avLst/>
              </a:prstGeom>
              <a:blipFill>
                <a:blip r:embed="rId19"/>
                <a:stretch>
                  <a:fillRect/>
                </a:stretch>
              </a:blipFill>
              <a:ln>
                <a:noFill/>
                <a:prstDash val="sysDot"/>
              </a:ln>
            </p:spPr>
            <p:txBody>
              <a:bodyPr/>
              <a:lstStyle/>
              <a:p>
                <a:r>
                  <a:rPr lang="en-US">
                    <a:noFill/>
                  </a:rPr>
                  <a:t> </a:t>
                </a:r>
              </a:p>
            </p:txBody>
          </p:sp>
        </mc:Fallback>
      </mc:AlternateContent>
      <p:cxnSp>
        <p:nvCxnSpPr>
          <p:cNvPr id="44" name="直接箭头连接符 63">
            <a:extLst>
              <a:ext uri="{FF2B5EF4-FFF2-40B4-BE49-F238E27FC236}">
                <a16:creationId xmlns:a16="http://schemas.microsoft.com/office/drawing/2014/main" id="{52B61DEF-4A0F-C248-9BD7-9094387CE353}"/>
              </a:ext>
            </a:extLst>
          </p:cNvPr>
          <p:cNvCxnSpPr>
            <a:stCxn id="43" idx="3"/>
            <a:endCxn id="26" idx="1"/>
          </p:cNvCxnSpPr>
          <p:nvPr/>
        </p:nvCxnSpPr>
        <p:spPr>
          <a:xfrm flipV="1">
            <a:off x="2023328" y="4537846"/>
            <a:ext cx="412420" cy="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17">
            <a:extLst>
              <a:ext uri="{FF2B5EF4-FFF2-40B4-BE49-F238E27FC236}">
                <a16:creationId xmlns:a16="http://schemas.microsoft.com/office/drawing/2014/main" id="{1BBAE5AF-DFAF-064B-B1AE-4635BFE7DCB8}"/>
              </a:ext>
            </a:extLst>
          </p:cNvPr>
          <p:cNvSpPr txBox="1"/>
          <p:nvPr/>
        </p:nvSpPr>
        <p:spPr>
          <a:xfrm>
            <a:off x="5399156" y="4467142"/>
            <a:ext cx="311737" cy="369332"/>
          </a:xfrm>
          <a:prstGeom prst="rect">
            <a:avLst/>
          </a:prstGeom>
          <a:noFill/>
        </p:spPr>
        <p:txBody>
          <a:bodyPr wrap="squar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sp>
            <p:nvSpPr>
              <p:cNvPr id="46" name="矩形 35">
                <a:extLst>
                  <a:ext uri="{FF2B5EF4-FFF2-40B4-BE49-F238E27FC236}">
                    <a16:creationId xmlns:a16="http://schemas.microsoft.com/office/drawing/2014/main" id="{57547E1A-CA7E-594E-A7E8-763C2FC7AB99}"/>
                  </a:ext>
                </a:extLst>
              </p:cNvPr>
              <p:cNvSpPr/>
              <p:nvPr/>
            </p:nvSpPr>
            <p:spPr>
              <a:xfrm>
                <a:off x="2441959" y="266219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i="1">
                              <a:ln>
                                <a:solidFill>
                                  <a:schemeClr val="tx1"/>
                                </a:solidFill>
                              </a:ln>
                              <a:solidFill>
                                <a:schemeClr val="tx1"/>
                              </a:solidFill>
                              <a:latin typeface="Cambria Math" panose="02040503050406030204" pitchFamily="18" charset="0"/>
                            </a:rPr>
                            <m:t>1</m:t>
                          </m:r>
                        </m:sub>
                      </m:sSub>
                    </m:oMath>
                  </m:oMathPara>
                </a14:m>
                <a:endParaRPr lang="zh-CN" altLang="en-US" sz="1000" dirty="0">
                  <a:ln>
                    <a:solidFill>
                      <a:schemeClr val="tx1"/>
                    </a:solidFill>
                  </a:ln>
                  <a:solidFill>
                    <a:schemeClr val="tx1"/>
                  </a:solidFill>
                </a:endParaRPr>
              </a:p>
            </p:txBody>
          </p:sp>
        </mc:Choice>
        <mc:Fallback xmlns="">
          <p:sp>
            <p:nvSpPr>
              <p:cNvPr id="46" name="矩形 35">
                <a:extLst>
                  <a:ext uri="{FF2B5EF4-FFF2-40B4-BE49-F238E27FC236}">
                    <a16:creationId xmlns:a16="http://schemas.microsoft.com/office/drawing/2014/main" id="{57547E1A-CA7E-594E-A7E8-763C2FC7AB99}"/>
                  </a:ext>
                </a:extLst>
              </p:cNvPr>
              <p:cNvSpPr>
                <a:spLocks noRot="1" noChangeAspect="1" noMove="1" noResize="1" noEditPoints="1" noAdjustHandles="1" noChangeArrowheads="1" noChangeShapeType="1" noTextEdit="1"/>
              </p:cNvSpPr>
              <p:nvPr/>
            </p:nvSpPr>
            <p:spPr>
              <a:xfrm>
                <a:off x="2441959" y="2662195"/>
                <a:ext cx="388851" cy="487680"/>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矩形 36">
                <a:extLst>
                  <a:ext uri="{FF2B5EF4-FFF2-40B4-BE49-F238E27FC236}">
                    <a16:creationId xmlns:a16="http://schemas.microsoft.com/office/drawing/2014/main" id="{0BA283BD-04FF-C743-BFB3-768E2FC960BD}"/>
                  </a:ext>
                </a:extLst>
              </p:cNvPr>
              <p:cNvSpPr/>
              <p:nvPr/>
            </p:nvSpPr>
            <p:spPr>
              <a:xfrm>
                <a:off x="3202636" y="265751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b="0" i="1" smtClean="0">
                              <a:ln>
                                <a:solidFill>
                                  <a:schemeClr val="tx1"/>
                                </a:solidFill>
                              </a:ln>
                              <a:solidFill>
                                <a:schemeClr val="tx1"/>
                              </a:solidFill>
                              <a:latin typeface="Cambria Math" panose="02040503050406030204" pitchFamily="18" charset="0"/>
                            </a:rPr>
                            <m:t>2</m:t>
                          </m:r>
                        </m:sub>
                      </m:sSub>
                    </m:oMath>
                  </m:oMathPara>
                </a14:m>
                <a:endParaRPr lang="zh-CN" altLang="en-US" sz="1000" dirty="0">
                  <a:ln>
                    <a:solidFill>
                      <a:schemeClr val="tx1"/>
                    </a:solidFill>
                  </a:ln>
                  <a:solidFill>
                    <a:schemeClr val="tx1"/>
                  </a:solidFill>
                </a:endParaRPr>
              </a:p>
            </p:txBody>
          </p:sp>
        </mc:Choice>
        <mc:Fallback xmlns="">
          <p:sp>
            <p:nvSpPr>
              <p:cNvPr id="47" name="矩形 36">
                <a:extLst>
                  <a:ext uri="{FF2B5EF4-FFF2-40B4-BE49-F238E27FC236}">
                    <a16:creationId xmlns:a16="http://schemas.microsoft.com/office/drawing/2014/main" id="{0BA283BD-04FF-C743-BFB3-768E2FC960BD}"/>
                  </a:ext>
                </a:extLst>
              </p:cNvPr>
              <p:cNvSpPr>
                <a:spLocks noRot="1" noChangeAspect="1" noMove="1" noResize="1" noEditPoints="1" noAdjustHandles="1" noChangeArrowheads="1" noChangeShapeType="1" noTextEdit="1"/>
              </p:cNvSpPr>
              <p:nvPr/>
            </p:nvSpPr>
            <p:spPr>
              <a:xfrm>
                <a:off x="3202636" y="2657515"/>
                <a:ext cx="388851" cy="487680"/>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矩形 37">
                <a:extLst>
                  <a:ext uri="{FF2B5EF4-FFF2-40B4-BE49-F238E27FC236}">
                    <a16:creationId xmlns:a16="http://schemas.microsoft.com/office/drawing/2014/main" id="{2E0236F7-273F-CF42-986E-E5153D4B1A9D}"/>
                  </a:ext>
                </a:extLst>
              </p:cNvPr>
              <p:cNvSpPr/>
              <p:nvPr/>
            </p:nvSpPr>
            <p:spPr>
              <a:xfrm>
                <a:off x="3966138" y="2657515"/>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b="0" i="1" smtClean="0">
                              <a:ln>
                                <a:solidFill>
                                  <a:schemeClr val="tx1"/>
                                </a:solidFill>
                              </a:ln>
                              <a:solidFill>
                                <a:schemeClr val="tx1"/>
                              </a:solidFill>
                              <a:latin typeface="Cambria Math" panose="02040503050406030204" pitchFamily="18" charset="0"/>
                            </a:rPr>
                            <m:t>3</m:t>
                          </m:r>
                        </m:sub>
                      </m:sSub>
                    </m:oMath>
                  </m:oMathPara>
                </a14:m>
                <a:endParaRPr lang="zh-CN" altLang="en-US" sz="1000" dirty="0">
                  <a:ln>
                    <a:solidFill>
                      <a:schemeClr val="tx1"/>
                    </a:solidFill>
                  </a:ln>
                  <a:solidFill>
                    <a:schemeClr val="tx1"/>
                  </a:solidFill>
                </a:endParaRPr>
              </a:p>
            </p:txBody>
          </p:sp>
        </mc:Choice>
        <mc:Fallback xmlns="">
          <p:sp>
            <p:nvSpPr>
              <p:cNvPr id="48" name="矩形 37">
                <a:extLst>
                  <a:ext uri="{FF2B5EF4-FFF2-40B4-BE49-F238E27FC236}">
                    <a16:creationId xmlns:a16="http://schemas.microsoft.com/office/drawing/2014/main" id="{2E0236F7-273F-CF42-986E-E5153D4B1A9D}"/>
                  </a:ext>
                </a:extLst>
              </p:cNvPr>
              <p:cNvSpPr>
                <a:spLocks noRot="1" noChangeAspect="1" noMove="1" noResize="1" noEditPoints="1" noAdjustHandles="1" noChangeArrowheads="1" noChangeShapeType="1" noTextEdit="1"/>
              </p:cNvSpPr>
              <p:nvPr/>
            </p:nvSpPr>
            <p:spPr>
              <a:xfrm>
                <a:off x="3966138" y="2657515"/>
                <a:ext cx="388851" cy="487680"/>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矩形 38">
                <a:extLst>
                  <a:ext uri="{FF2B5EF4-FFF2-40B4-BE49-F238E27FC236}">
                    <a16:creationId xmlns:a16="http://schemas.microsoft.com/office/drawing/2014/main" id="{E1DD29C0-5ABD-D045-9C6E-B2FD19F50B1E}"/>
                  </a:ext>
                </a:extLst>
              </p:cNvPr>
              <p:cNvSpPr/>
              <p:nvPr/>
            </p:nvSpPr>
            <p:spPr>
              <a:xfrm>
                <a:off x="6773949" y="2619941"/>
                <a:ext cx="388851" cy="4876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altLang="zh-CN" i="1" smtClean="0">
                              <a:ln>
                                <a:solidFill>
                                  <a:schemeClr val="tx1"/>
                                </a:solidFill>
                              </a:ln>
                              <a:solidFill>
                                <a:schemeClr val="tx1"/>
                              </a:solidFill>
                              <a:latin typeface="Cambria Math" panose="02040503050406030204" pitchFamily="18" charset="0"/>
                            </a:rPr>
                          </m:ctrlPr>
                        </m:sSubPr>
                        <m:e>
                          <m:r>
                            <a:rPr lang="en-US" altLang="zh-CN" i="1">
                              <a:ln>
                                <a:solidFill>
                                  <a:schemeClr val="tx1"/>
                                </a:solidFill>
                              </a:ln>
                              <a:solidFill>
                                <a:schemeClr val="tx1"/>
                              </a:solidFill>
                              <a:latin typeface="Cambria Math" panose="02040503050406030204" pitchFamily="18" charset="0"/>
                            </a:rPr>
                            <m:t>𝑎</m:t>
                          </m:r>
                        </m:e>
                        <m:sub>
                          <m:r>
                            <a:rPr lang="en-US" altLang="zh-CN" b="0" i="1" smtClean="0">
                              <a:ln>
                                <a:solidFill>
                                  <a:schemeClr val="tx1"/>
                                </a:solidFill>
                              </a:ln>
                              <a:solidFill>
                                <a:schemeClr val="tx1"/>
                              </a:solidFill>
                              <a:latin typeface="Cambria Math" panose="02040503050406030204" pitchFamily="18" charset="0"/>
                            </a:rPr>
                            <m:t>𝑁</m:t>
                          </m:r>
                        </m:sub>
                      </m:sSub>
                    </m:oMath>
                  </m:oMathPara>
                </a14:m>
                <a:endParaRPr lang="zh-CN" altLang="en-US" sz="1000" dirty="0">
                  <a:ln>
                    <a:solidFill>
                      <a:schemeClr val="tx1"/>
                    </a:solidFill>
                  </a:ln>
                  <a:solidFill>
                    <a:schemeClr val="tx1"/>
                  </a:solidFill>
                </a:endParaRPr>
              </a:p>
            </p:txBody>
          </p:sp>
        </mc:Choice>
        <mc:Fallback xmlns="">
          <p:sp>
            <p:nvSpPr>
              <p:cNvPr id="49" name="矩形 38">
                <a:extLst>
                  <a:ext uri="{FF2B5EF4-FFF2-40B4-BE49-F238E27FC236}">
                    <a16:creationId xmlns:a16="http://schemas.microsoft.com/office/drawing/2014/main" id="{E1DD29C0-5ABD-D045-9C6E-B2FD19F50B1E}"/>
                  </a:ext>
                </a:extLst>
              </p:cNvPr>
              <p:cNvSpPr>
                <a:spLocks noRot="1" noChangeAspect="1" noMove="1" noResize="1" noEditPoints="1" noAdjustHandles="1" noChangeArrowheads="1" noChangeShapeType="1" noTextEdit="1"/>
              </p:cNvSpPr>
              <p:nvPr/>
            </p:nvSpPr>
            <p:spPr>
              <a:xfrm>
                <a:off x="6773949" y="2619941"/>
                <a:ext cx="388851" cy="487680"/>
              </a:xfrm>
              <a:prstGeom prst="rect">
                <a:avLst/>
              </a:prstGeom>
              <a:blipFill>
                <a:blip r:embed="rId23"/>
                <a:stretch>
                  <a:fillRect/>
                </a:stretch>
              </a:blipFill>
              <a:ln>
                <a:noFill/>
              </a:ln>
            </p:spPr>
            <p:txBody>
              <a:bodyPr/>
              <a:lstStyle/>
              <a:p>
                <a:r>
                  <a:rPr lang="en-US">
                    <a:noFill/>
                  </a:rPr>
                  <a:t> </a:t>
                </a:r>
              </a:p>
            </p:txBody>
          </p:sp>
        </mc:Fallback>
      </mc:AlternateContent>
      <p:sp>
        <p:nvSpPr>
          <p:cNvPr id="50" name="文本框 17">
            <a:extLst>
              <a:ext uri="{FF2B5EF4-FFF2-40B4-BE49-F238E27FC236}">
                <a16:creationId xmlns:a16="http://schemas.microsoft.com/office/drawing/2014/main" id="{E2203D14-E59D-EF41-97D1-FD37D8374E7C}"/>
              </a:ext>
            </a:extLst>
          </p:cNvPr>
          <p:cNvSpPr txBox="1"/>
          <p:nvPr/>
        </p:nvSpPr>
        <p:spPr>
          <a:xfrm>
            <a:off x="5426322" y="2622420"/>
            <a:ext cx="311737" cy="369332"/>
          </a:xfrm>
          <a:prstGeom prst="rect">
            <a:avLst/>
          </a:prstGeom>
          <a:noFill/>
        </p:spPr>
        <p:txBody>
          <a:bodyPr wrap="square" rtlCol="0">
            <a:spAutoFit/>
          </a:bodyPr>
          <a:lstStyle/>
          <a:p>
            <a:r>
              <a:rPr lang="en-US" altLang="zh-CN" b="1" dirty="0"/>
              <a:t>…</a:t>
            </a:r>
            <a:endParaRPr lang="zh-CN" altLang="en-US" b="1" dirty="0"/>
          </a:p>
        </p:txBody>
      </p:sp>
      <p:cxnSp>
        <p:nvCxnSpPr>
          <p:cNvPr id="51" name="直接箭头连接符 29">
            <a:extLst>
              <a:ext uri="{FF2B5EF4-FFF2-40B4-BE49-F238E27FC236}">
                <a16:creationId xmlns:a16="http://schemas.microsoft.com/office/drawing/2014/main" id="{33AEFA2F-A685-2F4B-883C-572966FEBD65}"/>
              </a:ext>
            </a:extLst>
          </p:cNvPr>
          <p:cNvCxnSpPr>
            <a:stCxn id="15" idx="2"/>
            <a:endCxn id="46" idx="0"/>
          </p:cNvCxnSpPr>
          <p:nvPr/>
        </p:nvCxnSpPr>
        <p:spPr>
          <a:xfrm flipH="1">
            <a:off x="2636385" y="2322575"/>
            <a:ext cx="752105" cy="339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29">
            <a:extLst>
              <a:ext uri="{FF2B5EF4-FFF2-40B4-BE49-F238E27FC236}">
                <a16:creationId xmlns:a16="http://schemas.microsoft.com/office/drawing/2014/main" id="{01964F28-3559-224C-993A-0B676A2FD6B8}"/>
              </a:ext>
            </a:extLst>
          </p:cNvPr>
          <p:cNvCxnSpPr>
            <a:stCxn id="16" idx="2"/>
            <a:endCxn id="46" idx="0"/>
          </p:cNvCxnSpPr>
          <p:nvPr/>
        </p:nvCxnSpPr>
        <p:spPr>
          <a:xfrm flipH="1">
            <a:off x="2636385" y="2322575"/>
            <a:ext cx="1515607" cy="339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29">
            <a:extLst>
              <a:ext uri="{FF2B5EF4-FFF2-40B4-BE49-F238E27FC236}">
                <a16:creationId xmlns:a16="http://schemas.microsoft.com/office/drawing/2014/main" id="{EBFDF1BA-1A32-D14A-8F52-E4EF32FA7AAE}"/>
              </a:ext>
            </a:extLst>
          </p:cNvPr>
          <p:cNvCxnSpPr>
            <a:stCxn id="17" idx="2"/>
            <a:endCxn id="46" idx="0"/>
          </p:cNvCxnSpPr>
          <p:nvPr/>
        </p:nvCxnSpPr>
        <p:spPr>
          <a:xfrm flipH="1">
            <a:off x="2636385" y="2316480"/>
            <a:ext cx="4326977" cy="345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29">
            <a:extLst>
              <a:ext uri="{FF2B5EF4-FFF2-40B4-BE49-F238E27FC236}">
                <a16:creationId xmlns:a16="http://schemas.microsoft.com/office/drawing/2014/main" id="{62A71492-C49A-E946-87E3-04554F1FD817}"/>
              </a:ext>
            </a:extLst>
          </p:cNvPr>
          <p:cNvCxnSpPr>
            <a:stCxn id="14" idx="2"/>
            <a:endCxn id="47" idx="0"/>
          </p:cNvCxnSpPr>
          <p:nvPr/>
        </p:nvCxnSpPr>
        <p:spPr>
          <a:xfrm>
            <a:off x="2627813" y="2327255"/>
            <a:ext cx="769249" cy="3302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29">
            <a:extLst>
              <a:ext uri="{FF2B5EF4-FFF2-40B4-BE49-F238E27FC236}">
                <a16:creationId xmlns:a16="http://schemas.microsoft.com/office/drawing/2014/main" id="{4CA8487D-CF6C-1746-A487-72CE6D03DCF1}"/>
              </a:ext>
            </a:extLst>
          </p:cNvPr>
          <p:cNvCxnSpPr>
            <a:stCxn id="15" idx="2"/>
            <a:endCxn id="47" idx="0"/>
          </p:cNvCxnSpPr>
          <p:nvPr/>
        </p:nvCxnSpPr>
        <p:spPr>
          <a:xfrm>
            <a:off x="3388490" y="2322575"/>
            <a:ext cx="8572" cy="33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29">
            <a:extLst>
              <a:ext uri="{FF2B5EF4-FFF2-40B4-BE49-F238E27FC236}">
                <a16:creationId xmlns:a16="http://schemas.microsoft.com/office/drawing/2014/main" id="{531BADB1-F5D3-C846-92B0-0D99F92338E3}"/>
              </a:ext>
            </a:extLst>
          </p:cNvPr>
          <p:cNvCxnSpPr>
            <a:stCxn id="15" idx="2"/>
            <a:endCxn id="48" idx="0"/>
          </p:cNvCxnSpPr>
          <p:nvPr/>
        </p:nvCxnSpPr>
        <p:spPr>
          <a:xfrm>
            <a:off x="3388490" y="2322575"/>
            <a:ext cx="772074" cy="33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29">
            <a:extLst>
              <a:ext uri="{FF2B5EF4-FFF2-40B4-BE49-F238E27FC236}">
                <a16:creationId xmlns:a16="http://schemas.microsoft.com/office/drawing/2014/main" id="{ED4EBC5B-5728-2C4C-9C1F-A15EDDBFBC69}"/>
              </a:ext>
            </a:extLst>
          </p:cNvPr>
          <p:cNvCxnSpPr>
            <a:stCxn id="15" idx="2"/>
            <a:endCxn id="49" idx="0"/>
          </p:cNvCxnSpPr>
          <p:nvPr/>
        </p:nvCxnSpPr>
        <p:spPr>
          <a:xfrm>
            <a:off x="3388490" y="2322575"/>
            <a:ext cx="3579885" cy="297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29">
            <a:extLst>
              <a:ext uri="{FF2B5EF4-FFF2-40B4-BE49-F238E27FC236}">
                <a16:creationId xmlns:a16="http://schemas.microsoft.com/office/drawing/2014/main" id="{32BF8D99-C590-8745-98A9-A5E507263580}"/>
              </a:ext>
            </a:extLst>
          </p:cNvPr>
          <p:cNvCxnSpPr>
            <a:stCxn id="16" idx="2"/>
            <a:endCxn id="47" idx="0"/>
          </p:cNvCxnSpPr>
          <p:nvPr/>
        </p:nvCxnSpPr>
        <p:spPr>
          <a:xfrm flipH="1">
            <a:off x="3397062" y="2322575"/>
            <a:ext cx="754930" cy="33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29">
            <a:extLst>
              <a:ext uri="{FF2B5EF4-FFF2-40B4-BE49-F238E27FC236}">
                <a16:creationId xmlns:a16="http://schemas.microsoft.com/office/drawing/2014/main" id="{2DC74D40-B838-7849-B394-65BDC3B6DAD0}"/>
              </a:ext>
            </a:extLst>
          </p:cNvPr>
          <p:cNvCxnSpPr>
            <a:stCxn id="16" idx="2"/>
            <a:endCxn id="48" idx="0"/>
          </p:cNvCxnSpPr>
          <p:nvPr/>
        </p:nvCxnSpPr>
        <p:spPr>
          <a:xfrm>
            <a:off x="4151992" y="2322575"/>
            <a:ext cx="8572" cy="33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29">
            <a:extLst>
              <a:ext uri="{FF2B5EF4-FFF2-40B4-BE49-F238E27FC236}">
                <a16:creationId xmlns:a16="http://schemas.microsoft.com/office/drawing/2014/main" id="{08E061FF-0EF4-5741-963E-3D739687EDC5}"/>
              </a:ext>
            </a:extLst>
          </p:cNvPr>
          <p:cNvCxnSpPr>
            <a:stCxn id="16" idx="2"/>
            <a:endCxn id="49" idx="0"/>
          </p:cNvCxnSpPr>
          <p:nvPr/>
        </p:nvCxnSpPr>
        <p:spPr>
          <a:xfrm>
            <a:off x="4151992" y="2322575"/>
            <a:ext cx="2816383" cy="297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29">
            <a:extLst>
              <a:ext uri="{FF2B5EF4-FFF2-40B4-BE49-F238E27FC236}">
                <a16:creationId xmlns:a16="http://schemas.microsoft.com/office/drawing/2014/main" id="{5A2BDE94-95F8-974E-84E3-5720E6B71386}"/>
              </a:ext>
            </a:extLst>
          </p:cNvPr>
          <p:cNvCxnSpPr>
            <a:stCxn id="17" idx="2"/>
            <a:endCxn id="48" idx="0"/>
          </p:cNvCxnSpPr>
          <p:nvPr/>
        </p:nvCxnSpPr>
        <p:spPr>
          <a:xfrm flipH="1">
            <a:off x="4160564" y="2316480"/>
            <a:ext cx="2802798" cy="341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29">
            <a:extLst>
              <a:ext uri="{FF2B5EF4-FFF2-40B4-BE49-F238E27FC236}">
                <a16:creationId xmlns:a16="http://schemas.microsoft.com/office/drawing/2014/main" id="{54D25A14-FB37-0847-835B-374E6B678D05}"/>
              </a:ext>
            </a:extLst>
          </p:cNvPr>
          <p:cNvCxnSpPr>
            <a:stCxn id="17" idx="2"/>
            <a:endCxn id="47" idx="0"/>
          </p:cNvCxnSpPr>
          <p:nvPr/>
        </p:nvCxnSpPr>
        <p:spPr>
          <a:xfrm flipH="1">
            <a:off x="3397062" y="2316480"/>
            <a:ext cx="3566300" cy="341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29">
            <a:extLst>
              <a:ext uri="{FF2B5EF4-FFF2-40B4-BE49-F238E27FC236}">
                <a16:creationId xmlns:a16="http://schemas.microsoft.com/office/drawing/2014/main" id="{AC0C5F8B-B76A-0247-9EC9-0541FF125216}"/>
              </a:ext>
            </a:extLst>
          </p:cNvPr>
          <p:cNvCxnSpPr>
            <a:stCxn id="17" idx="2"/>
            <a:endCxn id="49" idx="0"/>
          </p:cNvCxnSpPr>
          <p:nvPr/>
        </p:nvCxnSpPr>
        <p:spPr>
          <a:xfrm>
            <a:off x="6963362" y="2316480"/>
            <a:ext cx="5013" cy="3034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29">
            <a:extLst>
              <a:ext uri="{FF2B5EF4-FFF2-40B4-BE49-F238E27FC236}">
                <a16:creationId xmlns:a16="http://schemas.microsoft.com/office/drawing/2014/main" id="{55F69216-173E-754C-88AF-F5731FD34A43}"/>
              </a:ext>
            </a:extLst>
          </p:cNvPr>
          <p:cNvCxnSpPr>
            <a:stCxn id="14" idx="2"/>
            <a:endCxn id="48" idx="0"/>
          </p:cNvCxnSpPr>
          <p:nvPr/>
        </p:nvCxnSpPr>
        <p:spPr>
          <a:xfrm>
            <a:off x="2627813" y="2327255"/>
            <a:ext cx="1532751" cy="3302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29">
            <a:extLst>
              <a:ext uri="{FF2B5EF4-FFF2-40B4-BE49-F238E27FC236}">
                <a16:creationId xmlns:a16="http://schemas.microsoft.com/office/drawing/2014/main" id="{B57301A1-5245-1144-ACAC-B5EB23014D6E}"/>
              </a:ext>
            </a:extLst>
          </p:cNvPr>
          <p:cNvCxnSpPr>
            <a:stCxn id="14" idx="2"/>
            <a:endCxn id="49" idx="0"/>
          </p:cNvCxnSpPr>
          <p:nvPr/>
        </p:nvCxnSpPr>
        <p:spPr>
          <a:xfrm>
            <a:off x="2627813" y="2327255"/>
            <a:ext cx="4340562" cy="2926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35">
            <a:extLst>
              <a:ext uri="{FF2B5EF4-FFF2-40B4-BE49-F238E27FC236}">
                <a16:creationId xmlns:a16="http://schemas.microsoft.com/office/drawing/2014/main" id="{8126B95E-3A4A-9D48-A166-09753DA84C5A}"/>
              </a:ext>
            </a:extLst>
          </p:cNvPr>
          <p:cNvCxnSpPr>
            <a:stCxn id="9" idx="2"/>
            <a:endCxn id="15" idx="0"/>
          </p:cNvCxnSpPr>
          <p:nvPr/>
        </p:nvCxnSpPr>
        <p:spPr>
          <a:xfrm flipH="1">
            <a:off x="3388490" y="1484375"/>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34">
            <a:extLst>
              <a:ext uri="{FF2B5EF4-FFF2-40B4-BE49-F238E27FC236}">
                <a16:creationId xmlns:a16="http://schemas.microsoft.com/office/drawing/2014/main" id="{A69DE71A-B582-904C-BA30-F1995850D57C}"/>
              </a:ext>
            </a:extLst>
          </p:cNvPr>
          <p:cNvCxnSpPr>
            <a:stCxn id="11" idx="2"/>
            <a:endCxn id="17" idx="0"/>
          </p:cNvCxnSpPr>
          <p:nvPr/>
        </p:nvCxnSpPr>
        <p:spPr>
          <a:xfrm flipH="1">
            <a:off x="6963362" y="1478280"/>
            <a:ext cx="5013" cy="350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33">
            <a:extLst>
              <a:ext uri="{FF2B5EF4-FFF2-40B4-BE49-F238E27FC236}">
                <a16:creationId xmlns:a16="http://schemas.microsoft.com/office/drawing/2014/main" id="{63B25CE9-A6B8-3E4E-97C1-68829771EE8A}"/>
              </a:ext>
            </a:extLst>
          </p:cNvPr>
          <p:cNvCxnSpPr>
            <a:endCxn id="17" idx="1"/>
          </p:cNvCxnSpPr>
          <p:nvPr/>
        </p:nvCxnSpPr>
        <p:spPr>
          <a:xfrm flipV="1">
            <a:off x="6399298" y="2072640"/>
            <a:ext cx="369638" cy="6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72">
            <a:extLst>
              <a:ext uri="{FF2B5EF4-FFF2-40B4-BE49-F238E27FC236}">
                <a16:creationId xmlns:a16="http://schemas.microsoft.com/office/drawing/2014/main" id="{CB54978A-E542-C24E-A843-0E3A084F42A9}"/>
              </a:ext>
            </a:extLst>
          </p:cNvPr>
          <p:cNvSpPr/>
          <p:nvPr/>
        </p:nvSpPr>
        <p:spPr>
          <a:xfrm>
            <a:off x="2327864" y="2514600"/>
            <a:ext cx="599808" cy="2416775"/>
          </a:xfrm>
          <a:prstGeom prst="rect">
            <a:avLst/>
          </a:prstGeom>
          <a:no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n>
                <a:solidFill>
                  <a:schemeClr val="tx1"/>
                </a:solidFill>
              </a:ln>
              <a:solidFill>
                <a:schemeClr val="tx1"/>
              </a:solidFill>
            </a:endParaRPr>
          </a:p>
        </p:txBody>
      </p:sp>
      <p:cxnSp>
        <p:nvCxnSpPr>
          <p:cNvPr id="70" name="直接箭头连接符 38">
            <a:extLst>
              <a:ext uri="{FF2B5EF4-FFF2-40B4-BE49-F238E27FC236}">
                <a16:creationId xmlns:a16="http://schemas.microsoft.com/office/drawing/2014/main" id="{695AC3AD-49C6-C24C-B617-218AF75ACF9B}"/>
              </a:ext>
            </a:extLst>
          </p:cNvPr>
          <p:cNvCxnSpPr>
            <a:endCxn id="71" idx="0"/>
          </p:cNvCxnSpPr>
          <p:nvPr/>
        </p:nvCxnSpPr>
        <p:spPr>
          <a:xfrm>
            <a:off x="2895627" y="4931375"/>
            <a:ext cx="118199" cy="82934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矩形 57">
                <a:extLst>
                  <a:ext uri="{FF2B5EF4-FFF2-40B4-BE49-F238E27FC236}">
                    <a16:creationId xmlns:a16="http://schemas.microsoft.com/office/drawing/2014/main" id="{59A94F12-063E-7245-95EF-291D9410A896}"/>
                  </a:ext>
                </a:extLst>
              </p:cNvPr>
              <p:cNvSpPr/>
              <p:nvPr/>
            </p:nvSpPr>
            <p:spPr>
              <a:xfrm>
                <a:off x="2819400" y="5760720"/>
                <a:ext cx="388851" cy="487680"/>
              </a:xfrm>
              <a:prstGeom prst="rect">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1</m:t>
                          </m:r>
                        </m:sub>
                        <m:sup>
                          <m:r>
                            <a:rPr lang="en-US" altLang="zh-CN" b="0" i="1" smtClean="0">
                              <a:ln>
                                <a:solidFill>
                                  <a:schemeClr val="tx1"/>
                                </a:solidFill>
                              </a:ln>
                              <a:solidFill>
                                <a:schemeClr val="tx1"/>
                              </a:solidFill>
                              <a:latin typeface="Cambria Math" panose="02040503050406030204" pitchFamily="18" charset="0"/>
                            </a:rPr>
                            <m:t>𝑚</m:t>
                          </m:r>
                        </m:sup>
                      </m:sSubSup>
                    </m:oMath>
                  </m:oMathPara>
                </a14:m>
                <a:endParaRPr lang="zh-CN" altLang="en-US" sz="1000" dirty="0">
                  <a:ln>
                    <a:solidFill>
                      <a:schemeClr val="tx1"/>
                    </a:solidFill>
                  </a:ln>
                  <a:solidFill>
                    <a:schemeClr val="tx1"/>
                  </a:solidFill>
                </a:endParaRPr>
              </a:p>
            </p:txBody>
          </p:sp>
        </mc:Choice>
        <mc:Fallback xmlns="">
          <p:sp>
            <p:nvSpPr>
              <p:cNvPr id="71" name="矩形 57">
                <a:extLst>
                  <a:ext uri="{FF2B5EF4-FFF2-40B4-BE49-F238E27FC236}">
                    <a16:creationId xmlns:a16="http://schemas.microsoft.com/office/drawing/2014/main" id="{59A94F12-063E-7245-95EF-291D9410A896}"/>
                  </a:ext>
                </a:extLst>
              </p:cNvPr>
              <p:cNvSpPr>
                <a:spLocks noRot="1" noChangeAspect="1" noMove="1" noResize="1" noEditPoints="1" noAdjustHandles="1" noChangeArrowheads="1" noChangeShapeType="1" noTextEdit="1"/>
              </p:cNvSpPr>
              <p:nvPr/>
            </p:nvSpPr>
            <p:spPr>
              <a:xfrm>
                <a:off x="2819400" y="5760720"/>
                <a:ext cx="388851" cy="487680"/>
              </a:xfrm>
              <a:prstGeom prst="rect">
                <a:avLst/>
              </a:prstGeom>
              <a:blipFill>
                <a:blip r:embed="rId24"/>
                <a:stretch>
                  <a:fillRect/>
                </a:stretch>
              </a:blipFill>
              <a:ln w="57150">
                <a:solidFill>
                  <a:srgbClr val="0070C0"/>
                </a:solidFill>
                <a:tailEnd type="triangle"/>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矩形 58">
                <a:extLst>
                  <a:ext uri="{FF2B5EF4-FFF2-40B4-BE49-F238E27FC236}">
                    <a16:creationId xmlns:a16="http://schemas.microsoft.com/office/drawing/2014/main" id="{2D8C211A-6C96-DD48-9506-285ED72BD751}"/>
                  </a:ext>
                </a:extLst>
              </p:cNvPr>
              <p:cNvSpPr/>
              <p:nvPr/>
            </p:nvSpPr>
            <p:spPr>
              <a:xfrm>
                <a:off x="3580077" y="5756040"/>
                <a:ext cx="388851" cy="487680"/>
              </a:xfrm>
              <a:prstGeom prst="rect">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n>
                                <a:solidFill>
                                  <a:schemeClr val="tx1"/>
                                </a:solidFill>
                              </a:ln>
                              <a:solidFill>
                                <a:schemeClr val="tx1"/>
                              </a:solidFill>
                              <a:latin typeface="Cambria Math" panose="02040503050406030204" pitchFamily="18" charset="0"/>
                            </a:rPr>
                          </m:ctrlPr>
                        </m:sSubSupPr>
                        <m:e>
                          <m:r>
                            <a:rPr lang="en-US" altLang="zh-CN" b="0" i="1" smtClean="0">
                              <a:ln>
                                <a:solidFill>
                                  <a:schemeClr val="tx1"/>
                                </a:solidFill>
                              </a:ln>
                              <a:solidFill>
                                <a:schemeClr val="tx1"/>
                              </a:solidFill>
                              <a:latin typeface="Cambria Math" panose="02040503050406030204" pitchFamily="18" charset="0"/>
                            </a:rPr>
                            <m:t>h</m:t>
                          </m:r>
                        </m:e>
                        <m:sub>
                          <m:r>
                            <a:rPr lang="en-US" altLang="zh-CN" b="0" i="1" smtClean="0">
                              <a:ln>
                                <a:solidFill>
                                  <a:schemeClr val="tx1"/>
                                </a:solidFill>
                              </a:ln>
                              <a:solidFill>
                                <a:schemeClr val="tx1"/>
                              </a:solidFill>
                              <a:latin typeface="Cambria Math" panose="02040503050406030204" pitchFamily="18" charset="0"/>
                            </a:rPr>
                            <m:t>2</m:t>
                          </m:r>
                        </m:sub>
                        <m:sup>
                          <m:r>
                            <a:rPr lang="en-US" altLang="zh-CN" b="0" i="1" smtClean="0">
                              <a:ln>
                                <a:solidFill>
                                  <a:schemeClr val="tx1"/>
                                </a:solidFill>
                              </a:ln>
                              <a:solidFill>
                                <a:schemeClr val="tx1"/>
                              </a:solidFill>
                              <a:latin typeface="Cambria Math" panose="02040503050406030204" pitchFamily="18" charset="0"/>
                            </a:rPr>
                            <m:t>𝑚</m:t>
                          </m:r>
                        </m:sup>
                      </m:sSubSup>
                    </m:oMath>
                  </m:oMathPara>
                </a14:m>
                <a:endParaRPr lang="zh-CN" altLang="en-US" sz="1000" dirty="0">
                  <a:ln>
                    <a:solidFill>
                      <a:schemeClr val="tx1"/>
                    </a:solidFill>
                  </a:ln>
                  <a:solidFill>
                    <a:schemeClr val="tx1"/>
                  </a:solidFill>
                </a:endParaRPr>
              </a:p>
            </p:txBody>
          </p:sp>
        </mc:Choice>
        <mc:Fallback xmlns="">
          <p:sp>
            <p:nvSpPr>
              <p:cNvPr id="72" name="矩形 58">
                <a:extLst>
                  <a:ext uri="{FF2B5EF4-FFF2-40B4-BE49-F238E27FC236}">
                    <a16:creationId xmlns:a16="http://schemas.microsoft.com/office/drawing/2014/main" id="{2D8C211A-6C96-DD48-9506-285ED72BD751}"/>
                  </a:ext>
                </a:extLst>
              </p:cNvPr>
              <p:cNvSpPr>
                <a:spLocks noRot="1" noChangeAspect="1" noMove="1" noResize="1" noEditPoints="1" noAdjustHandles="1" noChangeArrowheads="1" noChangeShapeType="1" noTextEdit="1"/>
              </p:cNvSpPr>
              <p:nvPr/>
            </p:nvSpPr>
            <p:spPr>
              <a:xfrm>
                <a:off x="3580077" y="5756040"/>
                <a:ext cx="388851" cy="487680"/>
              </a:xfrm>
              <a:prstGeom prst="rect">
                <a:avLst/>
              </a:prstGeom>
              <a:blipFill>
                <a:blip r:embed="rId25"/>
                <a:stretch>
                  <a:fillRect/>
                </a:stretch>
              </a:blipFill>
              <a:ln w="57150">
                <a:solidFill>
                  <a:srgbClr val="0070C0"/>
                </a:solidFill>
                <a:tailEnd type="triangle"/>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矩形 59">
                <a:extLst>
                  <a:ext uri="{FF2B5EF4-FFF2-40B4-BE49-F238E27FC236}">
                    <a16:creationId xmlns:a16="http://schemas.microsoft.com/office/drawing/2014/main" id="{A4095036-D8DC-944B-9E70-656497C8A8BA}"/>
                  </a:ext>
                </a:extLst>
              </p:cNvPr>
              <p:cNvSpPr/>
              <p:nvPr/>
            </p:nvSpPr>
            <p:spPr>
              <a:xfrm>
                <a:off x="4343579" y="5756040"/>
                <a:ext cx="388851" cy="487680"/>
              </a:xfrm>
              <a:prstGeom prst="rect">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US" altLang="zh-CN" i="1">
                              <a:ln>
                                <a:solidFill>
                                  <a:schemeClr val="tx1"/>
                                </a:solidFill>
                              </a:ln>
                              <a:solidFill>
                                <a:schemeClr val="tx1"/>
                              </a:solidFill>
                              <a:latin typeface="Cambria Math" panose="02040503050406030204" pitchFamily="18" charset="0"/>
                            </a:rPr>
                            <m:t>3</m:t>
                          </m:r>
                        </m:sub>
                        <m:sup>
                          <m:r>
                            <a:rPr lang="en-US" altLang="zh-CN" i="1">
                              <a:ln>
                                <a:solidFill>
                                  <a:schemeClr val="tx1"/>
                                </a:solidFill>
                              </a:ln>
                              <a:solidFill>
                                <a:schemeClr val="tx1"/>
                              </a:solidFill>
                              <a:latin typeface="Cambria Math" panose="02040503050406030204" pitchFamily="18" charset="0"/>
                            </a:rPr>
                            <m:t>𝑚</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73" name="矩形 59">
                <a:extLst>
                  <a:ext uri="{FF2B5EF4-FFF2-40B4-BE49-F238E27FC236}">
                    <a16:creationId xmlns:a16="http://schemas.microsoft.com/office/drawing/2014/main" id="{A4095036-D8DC-944B-9E70-656497C8A8BA}"/>
                  </a:ext>
                </a:extLst>
              </p:cNvPr>
              <p:cNvSpPr>
                <a:spLocks noRot="1" noChangeAspect="1" noMove="1" noResize="1" noEditPoints="1" noAdjustHandles="1" noChangeArrowheads="1" noChangeShapeType="1" noTextEdit="1"/>
              </p:cNvSpPr>
              <p:nvPr/>
            </p:nvSpPr>
            <p:spPr>
              <a:xfrm>
                <a:off x="4343579" y="5756040"/>
                <a:ext cx="388851" cy="487680"/>
              </a:xfrm>
              <a:prstGeom prst="rect">
                <a:avLst/>
              </a:prstGeom>
              <a:blipFill>
                <a:blip r:embed="rId26"/>
                <a:stretch>
                  <a:fillRect/>
                </a:stretch>
              </a:blipFill>
              <a:ln w="57150">
                <a:solidFill>
                  <a:srgbClr val="0070C0"/>
                </a:solidFill>
                <a:tailEnd type="triangle"/>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矩形 60">
                <a:extLst>
                  <a:ext uri="{FF2B5EF4-FFF2-40B4-BE49-F238E27FC236}">
                    <a16:creationId xmlns:a16="http://schemas.microsoft.com/office/drawing/2014/main" id="{34A7D085-AF29-9D4E-A5DB-B6A286EAE3F9}"/>
                  </a:ext>
                </a:extLst>
              </p:cNvPr>
              <p:cNvSpPr/>
              <p:nvPr/>
            </p:nvSpPr>
            <p:spPr>
              <a:xfrm>
                <a:off x="7232651" y="5749945"/>
                <a:ext cx="388851" cy="487680"/>
              </a:xfrm>
              <a:prstGeom prst="rect">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ln>
                                <a:solidFill>
                                  <a:schemeClr val="tx1"/>
                                </a:solidFill>
                              </a:ln>
                              <a:solidFill>
                                <a:schemeClr val="tx1"/>
                              </a:solidFill>
                              <a:latin typeface="Cambria Math" panose="02040503050406030204" pitchFamily="18" charset="0"/>
                            </a:rPr>
                          </m:ctrlPr>
                        </m:sSubSupPr>
                        <m:e>
                          <m:r>
                            <a:rPr lang="en-US" altLang="zh-CN" i="1">
                              <a:ln>
                                <a:solidFill>
                                  <a:schemeClr val="tx1"/>
                                </a:solidFill>
                              </a:ln>
                              <a:solidFill>
                                <a:schemeClr val="tx1"/>
                              </a:solidFill>
                              <a:latin typeface="Cambria Math" panose="02040503050406030204" pitchFamily="18" charset="0"/>
                            </a:rPr>
                            <m:t>h</m:t>
                          </m:r>
                        </m:e>
                        <m:sub>
                          <m:r>
                            <a:rPr lang="en-US" altLang="zh-CN" i="1">
                              <a:ln>
                                <a:solidFill>
                                  <a:schemeClr val="tx1"/>
                                </a:solidFill>
                              </a:ln>
                              <a:solidFill>
                                <a:schemeClr val="tx1"/>
                              </a:solidFill>
                              <a:latin typeface="Cambria Math" panose="02040503050406030204" pitchFamily="18" charset="0"/>
                            </a:rPr>
                            <m:t>𝑁</m:t>
                          </m:r>
                        </m:sub>
                        <m:sup>
                          <m:r>
                            <a:rPr lang="en-US" altLang="zh-CN" i="1">
                              <a:ln>
                                <a:solidFill>
                                  <a:schemeClr val="tx1"/>
                                </a:solidFill>
                              </a:ln>
                              <a:solidFill>
                                <a:schemeClr val="tx1"/>
                              </a:solidFill>
                              <a:latin typeface="Cambria Math" panose="02040503050406030204" pitchFamily="18" charset="0"/>
                            </a:rPr>
                            <m:t>𝑚</m:t>
                          </m:r>
                        </m:sup>
                      </m:sSubSup>
                    </m:oMath>
                  </m:oMathPara>
                </a14:m>
                <a:endParaRPr lang="zh-CN" altLang="en-US" i="1" dirty="0">
                  <a:ln>
                    <a:solidFill>
                      <a:schemeClr val="tx1"/>
                    </a:solidFill>
                  </a:ln>
                  <a:solidFill>
                    <a:schemeClr val="tx1"/>
                  </a:solidFill>
                  <a:latin typeface="Cambria Math" panose="02040503050406030204" pitchFamily="18" charset="0"/>
                </a:endParaRPr>
              </a:p>
            </p:txBody>
          </p:sp>
        </mc:Choice>
        <mc:Fallback xmlns="">
          <p:sp>
            <p:nvSpPr>
              <p:cNvPr id="74" name="矩形 60">
                <a:extLst>
                  <a:ext uri="{FF2B5EF4-FFF2-40B4-BE49-F238E27FC236}">
                    <a16:creationId xmlns:a16="http://schemas.microsoft.com/office/drawing/2014/main" id="{34A7D085-AF29-9D4E-A5DB-B6A286EAE3F9}"/>
                  </a:ext>
                </a:extLst>
              </p:cNvPr>
              <p:cNvSpPr>
                <a:spLocks noRot="1" noChangeAspect="1" noMove="1" noResize="1" noEditPoints="1" noAdjustHandles="1" noChangeArrowheads="1" noChangeShapeType="1" noTextEdit="1"/>
              </p:cNvSpPr>
              <p:nvPr/>
            </p:nvSpPr>
            <p:spPr>
              <a:xfrm>
                <a:off x="7232651" y="5749945"/>
                <a:ext cx="388851" cy="487680"/>
              </a:xfrm>
              <a:prstGeom prst="rect">
                <a:avLst/>
              </a:prstGeom>
              <a:blipFill>
                <a:blip r:embed="rId27"/>
                <a:stretch>
                  <a:fillRect/>
                </a:stretch>
              </a:blipFill>
              <a:ln w="57150">
                <a:solidFill>
                  <a:srgbClr val="0070C0"/>
                </a:solidFill>
                <a:tailEnd type="triangle"/>
              </a:ln>
            </p:spPr>
            <p:txBody>
              <a:bodyPr/>
              <a:lstStyle/>
              <a:p>
                <a:r>
                  <a:rPr lang="en-US">
                    <a:noFill/>
                  </a:rPr>
                  <a:t> </a:t>
                </a:r>
              </a:p>
            </p:txBody>
          </p:sp>
        </mc:Fallback>
      </mc:AlternateContent>
      <p:cxnSp>
        <p:nvCxnSpPr>
          <p:cNvPr id="75" name="直接箭头连接符 61">
            <a:extLst>
              <a:ext uri="{FF2B5EF4-FFF2-40B4-BE49-F238E27FC236}">
                <a16:creationId xmlns:a16="http://schemas.microsoft.com/office/drawing/2014/main" id="{DE432C20-F3D2-B14F-9902-4C364C19A9B5}"/>
              </a:ext>
            </a:extLst>
          </p:cNvPr>
          <p:cNvCxnSpPr>
            <a:stCxn id="71" idx="3"/>
            <a:endCxn id="72" idx="1"/>
          </p:cNvCxnSpPr>
          <p:nvPr/>
        </p:nvCxnSpPr>
        <p:spPr>
          <a:xfrm flipV="1">
            <a:off x="3208251" y="5999880"/>
            <a:ext cx="371826" cy="468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62">
            <a:extLst>
              <a:ext uri="{FF2B5EF4-FFF2-40B4-BE49-F238E27FC236}">
                <a16:creationId xmlns:a16="http://schemas.microsoft.com/office/drawing/2014/main" id="{A06DE89B-37DA-0943-83CD-67116A9F9F0E}"/>
              </a:ext>
            </a:extLst>
          </p:cNvPr>
          <p:cNvCxnSpPr>
            <a:stCxn id="72" idx="3"/>
            <a:endCxn id="73" idx="1"/>
          </p:cNvCxnSpPr>
          <p:nvPr/>
        </p:nvCxnSpPr>
        <p:spPr>
          <a:xfrm>
            <a:off x="3968928" y="5999880"/>
            <a:ext cx="374651"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63">
            <a:extLst>
              <a:ext uri="{FF2B5EF4-FFF2-40B4-BE49-F238E27FC236}">
                <a16:creationId xmlns:a16="http://schemas.microsoft.com/office/drawing/2014/main" id="{BE381D7A-4F7C-C848-875D-3880A7CAEAED}"/>
              </a:ext>
            </a:extLst>
          </p:cNvPr>
          <p:cNvCxnSpPr/>
          <p:nvPr/>
        </p:nvCxnSpPr>
        <p:spPr>
          <a:xfrm>
            <a:off x="4732430" y="6010656"/>
            <a:ext cx="374651"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64">
            <a:extLst>
              <a:ext uri="{FF2B5EF4-FFF2-40B4-BE49-F238E27FC236}">
                <a16:creationId xmlns:a16="http://schemas.microsoft.com/office/drawing/2014/main" id="{0315BF43-973B-6E4D-83C0-71431A1C1867}"/>
              </a:ext>
            </a:extLst>
          </p:cNvPr>
          <p:cNvCxnSpPr/>
          <p:nvPr/>
        </p:nvCxnSpPr>
        <p:spPr>
          <a:xfrm>
            <a:off x="6858000" y="6010656"/>
            <a:ext cx="374651"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38">
            <a:extLst>
              <a:ext uri="{FF2B5EF4-FFF2-40B4-BE49-F238E27FC236}">
                <a16:creationId xmlns:a16="http://schemas.microsoft.com/office/drawing/2014/main" id="{DC2B190E-ADDF-3443-B198-716341239BF5}"/>
              </a:ext>
            </a:extLst>
          </p:cNvPr>
          <p:cNvCxnSpPr>
            <a:endCxn id="72" idx="0"/>
          </p:cNvCxnSpPr>
          <p:nvPr/>
        </p:nvCxnSpPr>
        <p:spPr>
          <a:xfrm>
            <a:off x="3675973" y="4946171"/>
            <a:ext cx="98530" cy="80986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38">
            <a:extLst>
              <a:ext uri="{FF2B5EF4-FFF2-40B4-BE49-F238E27FC236}">
                <a16:creationId xmlns:a16="http://schemas.microsoft.com/office/drawing/2014/main" id="{7E653DC6-BEF9-524E-9C54-21D459C02050}"/>
              </a:ext>
            </a:extLst>
          </p:cNvPr>
          <p:cNvCxnSpPr>
            <a:endCxn id="73" idx="0"/>
          </p:cNvCxnSpPr>
          <p:nvPr/>
        </p:nvCxnSpPr>
        <p:spPr>
          <a:xfrm>
            <a:off x="4402915" y="4977464"/>
            <a:ext cx="135090" cy="77857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38">
            <a:extLst>
              <a:ext uri="{FF2B5EF4-FFF2-40B4-BE49-F238E27FC236}">
                <a16:creationId xmlns:a16="http://schemas.microsoft.com/office/drawing/2014/main" id="{78312EE6-24E3-1E42-87F9-7C55F7A7B9CF}"/>
              </a:ext>
            </a:extLst>
          </p:cNvPr>
          <p:cNvCxnSpPr>
            <a:endCxn id="74" idx="0"/>
          </p:cNvCxnSpPr>
          <p:nvPr/>
        </p:nvCxnSpPr>
        <p:spPr>
          <a:xfrm>
            <a:off x="7232651" y="4916661"/>
            <a:ext cx="194426" cy="83328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72">
            <a:extLst>
              <a:ext uri="{FF2B5EF4-FFF2-40B4-BE49-F238E27FC236}">
                <a16:creationId xmlns:a16="http://schemas.microsoft.com/office/drawing/2014/main" id="{D835096B-39B2-E442-8263-96FA4F8C57FC}"/>
              </a:ext>
            </a:extLst>
          </p:cNvPr>
          <p:cNvSpPr/>
          <p:nvPr/>
        </p:nvSpPr>
        <p:spPr>
          <a:xfrm>
            <a:off x="3082164" y="2536225"/>
            <a:ext cx="599808" cy="2416775"/>
          </a:xfrm>
          <a:prstGeom prst="rect">
            <a:avLst/>
          </a:prstGeom>
          <a:no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n>
                <a:solidFill>
                  <a:schemeClr val="tx1"/>
                </a:solidFill>
              </a:ln>
              <a:solidFill>
                <a:schemeClr val="tx1"/>
              </a:solidFill>
            </a:endParaRPr>
          </a:p>
        </p:txBody>
      </p:sp>
      <p:sp>
        <p:nvSpPr>
          <p:cNvPr id="83" name="矩形 72">
            <a:extLst>
              <a:ext uri="{FF2B5EF4-FFF2-40B4-BE49-F238E27FC236}">
                <a16:creationId xmlns:a16="http://schemas.microsoft.com/office/drawing/2014/main" id="{EE143919-8071-7845-95D4-0A8A17C23746}"/>
              </a:ext>
            </a:extLst>
          </p:cNvPr>
          <p:cNvSpPr/>
          <p:nvPr/>
        </p:nvSpPr>
        <p:spPr>
          <a:xfrm>
            <a:off x="3820931" y="2560689"/>
            <a:ext cx="599808" cy="2416775"/>
          </a:xfrm>
          <a:prstGeom prst="rect">
            <a:avLst/>
          </a:prstGeom>
          <a:no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n>
                <a:solidFill>
                  <a:schemeClr val="tx1"/>
                </a:solidFill>
              </a:ln>
              <a:solidFill>
                <a:schemeClr val="tx1"/>
              </a:solidFill>
            </a:endParaRPr>
          </a:p>
        </p:txBody>
      </p:sp>
      <p:sp>
        <p:nvSpPr>
          <p:cNvPr id="84" name="矩形 72">
            <a:extLst>
              <a:ext uri="{FF2B5EF4-FFF2-40B4-BE49-F238E27FC236}">
                <a16:creationId xmlns:a16="http://schemas.microsoft.com/office/drawing/2014/main" id="{3A354E07-A3C3-7441-84AE-8CFB5FE6D7AF}"/>
              </a:ext>
            </a:extLst>
          </p:cNvPr>
          <p:cNvSpPr/>
          <p:nvPr/>
        </p:nvSpPr>
        <p:spPr>
          <a:xfrm>
            <a:off x="6645208" y="2529396"/>
            <a:ext cx="599808" cy="2416775"/>
          </a:xfrm>
          <a:prstGeom prst="rect">
            <a:avLst/>
          </a:prstGeom>
          <a:no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n>
                <a:solidFill>
                  <a:schemeClr val="tx1"/>
                </a:solidFill>
              </a:ln>
              <a:solidFill>
                <a:schemeClr val="tx1"/>
              </a:solidFill>
            </a:endParaRPr>
          </a:p>
        </p:txBody>
      </p:sp>
      <p:sp>
        <p:nvSpPr>
          <p:cNvPr id="85" name="Oval 84">
            <a:extLst>
              <a:ext uri="{FF2B5EF4-FFF2-40B4-BE49-F238E27FC236}">
                <a16:creationId xmlns:a16="http://schemas.microsoft.com/office/drawing/2014/main" id="{0AF399B6-0ECE-6F49-82BA-F36EC41091DA}"/>
              </a:ext>
            </a:extLst>
          </p:cNvPr>
          <p:cNvSpPr/>
          <p:nvPr/>
        </p:nvSpPr>
        <p:spPr>
          <a:xfrm>
            <a:off x="6717071" y="5395096"/>
            <a:ext cx="1447800" cy="1056382"/>
          </a:xfrm>
          <a:prstGeom prst="ellipse">
            <a:avLst/>
          </a:prstGeom>
          <a:noFill/>
          <a:ln w="38100">
            <a:solidFill>
              <a:srgbClr val="FF33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G">
              <a:noFill/>
            </a:endParaRPr>
          </a:p>
        </p:txBody>
      </p:sp>
      <p:sp>
        <p:nvSpPr>
          <p:cNvPr id="86" name="TextBox 85">
            <a:extLst>
              <a:ext uri="{FF2B5EF4-FFF2-40B4-BE49-F238E27FC236}">
                <a16:creationId xmlns:a16="http://schemas.microsoft.com/office/drawing/2014/main" id="{E788AE9A-0DF4-954A-A43F-B4486BF74B4C}"/>
              </a:ext>
            </a:extLst>
          </p:cNvPr>
          <p:cNvSpPr txBox="1"/>
          <p:nvPr/>
        </p:nvSpPr>
        <p:spPr>
          <a:xfrm>
            <a:off x="7675728" y="4488955"/>
            <a:ext cx="1518274" cy="461665"/>
          </a:xfrm>
          <a:prstGeom prst="rect">
            <a:avLst/>
          </a:prstGeom>
          <a:noFill/>
        </p:spPr>
        <p:txBody>
          <a:bodyPr wrap="square" rtlCol="0">
            <a:spAutoFit/>
          </a:bodyPr>
          <a:lstStyle/>
          <a:p>
            <a:r>
              <a:rPr lang="en-SG" altLang="zh-CN" sz="2400" dirty="0">
                <a:solidFill>
                  <a:srgbClr val="FF0000"/>
                </a:solidFill>
              </a:rPr>
              <a:t>prediction</a:t>
            </a:r>
            <a:endParaRPr lang="zh-CN" altLang="en-US" sz="2400" dirty="0">
              <a:solidFill>
                <a:srgbClr val="FF0000"/>
              </a:solidFill>
            </a:endParaRPr>
          </a:p>
        </p:txBody>
      </p:sp>
      <p:cxnSp>
        <p:nvCxnSpPr>
          <p:cNvPr id="87" name="直接箭头连接符 38">
            <a:extLst>
              <a:ext uri="{FF2B5EF4-FFF2-40B4-BE49-F238E27FC236}">
                <a16:creationId xmlns:a16="http://schemas.microsoft.com/office/drawing/2014/main" id="{CC305EF3-242C-9E49-B5C1-FAE46A237393}"/>
              </a:ext>
            </a:extLst>
          </p:cNvPr>
          <p:cNvCxnSpPr>
            <a:stCxn id="85" idx="7"/>
          </p:cNvCxnSpPr>
          <p:nvPr/>
        </p:nvCxnSpPr>
        <p:spPr>
          <a:xfrm flipV="1">
            <a:off x="7952846" y="4916661"/>
            <a:ext cx="347561" cy="633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五边形 9">
            <a:extLst>
              <a:ext uri="{FF2B5EF4-FFF2-40B4-BE49-F238E27FC236}">
                <a16:creationId xmlns:a16="http://schemas.microsoft.com/office/drawing/2014/main" id="{1C0409D8-66DC-6C43-9087-32D61F086A5D}"/>
              </a:ext>
            </a:extLst>
          </p:cNvPr>
          <p:cNvSpPr/>
          <p:nvPr/>
        </p:nvSpPr>
        <p:spPr>
          <a:xfrm>
            <a:off x="13496" y="1413783"/>
            <a:ext cx="1444049" cy="427131"/>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1</a:t>
            </a:r>
            <a:endParaRPr lang="zh-CN" altLang="en-US" dirty="0">
              <a:solidFill>
                <a:schemeClr val="bg1"/>
              </a:solidFill>
            </a:endParaRPr>
          </a:p>
        </p:txBody>
      </p:sp>
      <p:sp>
        <p:nvSpPr>
          <p:cNvPr id="89" name="五边形 9">
            <a:extLst>
              <a:ext uri="{FF2B5EF4-FFF2-40B4-BE49-F238E27FC236}">
                <a16:creationId xmlns:a16="http://schemas.microsoft.com/office/drawing/2014/main" id="{A5E3BCC7-E0F7-1E48-B287-2367D974F200}"/>
              </a:ext>
            </a:extLst>
          </p:cNvPr>
          <p:cNvSpPr/>
          <p:nvPr/>
        </p:nvSpPr>
        <p:spPr>
          <a:xfrm>
            <a:off x="13496" y="5090970"/>
            <a:ext cx="1556274" cy="452270"/>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a:solidFill>
                  <a:schemeClr val="bg1"/>
                </a:solidFill>
              </a:rPr>
              <a:t>Seq</a:t>
            </a:r>
            <a:r>
              <a:rPr lang="en-US" altLang="zh-CN" sz="2000" dirty="0">
                <a:solidFill>
                  <a:schemeClr val="bg1"/>
                </a:solidFill>
              </a:rPr>
              <a:t> 2</a:t>
            </a:r>
            <a:endParaRPr lang="zh-CN" altLang="en-US" dirty="0">
              <a:solidFill>
                <a:schemeClr val="bg1"/>
              </a:solidFill>
            </a:endParaRPr>
          </a:p>
        </p:txBody>
      </p:sp>
      <p:sp>
        <p:nvSpPr>
          <p:cNvPr id="90" name="文本框 101">
            <a:extLst>
              <a:ext uri="{FF2B5EF4-FFF2-40B4-BE49-F238E27FC236}">
                <a16:creationId xmlns:a16="http://schemas.microsoft.com/office/drawing/2014/main" id="{EAA5DBE2-66BD-B14D-AB53-DB00CE114631}"/>
              </a:ext>
            </a:extLst>
          </p:cNvPr>
          <p:cNvSpPr txBox="1"/>
          <p:nvPr/>
        </p:nvSpPr>
        <p:spPr>
          <a:xfrm>
            <a:off x="1" y="2747723"/>
            <a:ext cx="2430734" cy="707886"/>
          </a:xfrm>
          <a:prstGeom prst="rect">
            <a:avLst/>
          </a:prstGeom>
          <a:noFill/>
        </p:spPr>
        <p:txBody>
          <a:bodyPr wrap="square" rtlCol="0">
            <a:spAutoFit/>
          </a:bodyPr>
          <a:lstStyle/>
          <a:p>
            <a:r>
              <a:rPr lang="en-US" altLang="zh-CN" sz="2000" dirty="0">
                <a:solidFill>
                  <a:srgbClr val="0070C0"/>
                </a:solidFill>
              </a:rPr>
              <a:t>Attention-weighted </a:t>
            </a:r>
            <a:r>
              <a:rPr lang="en-US" altLang="zh-CN" sz="2000" dirty="0" err="1">
                <a:solidFill>
                  <a:srgbClr val="0070C0"/>
                </a:solidFill>
              </a:rPr>
              <a:t>Seq</a:t>
            </a:r>
            <a:r>
              <a:rPr lang="en-US" altLang="zh-CN" sz="2000" dirty="0">
                <a:solidFill>
                  <a:srgbClr val="0070C0"/>
                </a:solidFill>
              </a:rPr>
              <a:t> 1</a:t>
            </a:r>
            <a:endParaRPr lang="zh-CN" altLang="en-US" sz="2000" dirty="0">
              <a:solidFill>
                <a:srgbClr val="0070C0"/>
              </a:solidFill>
            </a:endParaRPr>
          </a:p>
        </p:txBody>
      </p:sp>
      <p:sp>
        <p:nvSpPr>
          <p:cNvPr id="91" name="文本框 101">
            <a:extLst>
              <a:ext uri="{FF2B5EF4-FFF2-40B4-BE49-F238E27FC236}">
                <a16:creationId xmlns:a16="http://schemas.microsoft.com/office/drawing/2014/main" id="{A9732455-66CC-E34C-9B98-F80E8AD0192D}"/>
              </a:ext>
            </a:extLst>
          </p:cNvPr>
          <p:cNvSpPr txBox="1"/>
          <p:nvPr/>
        </p:nvSpPr>
        <p:spPr>
          <a:xfrm>
            <a:off x="612729" y="5863923"/>
            <a:ext cx="2430734" cy="400110"/>
          </a:xfrm>
          <a:prstGeom prst="rect">
            <a:avLst/>
          </a:prstGeom>
          <a:noFill/>
        </p:spPr>
        <p:txBody>
          <a:bodyPr wrap="square" rtlCol="0">
            <a:spAutoFit/>
          </a:bodyPr>
          <a:lstStyle/>
          <a:p>
            <a:r>
              <a:rPr lang="en-US" altLang="zh-CN" sz="2000" dirty="0">
                <a:solidFill>
                  <a:srgbClr val="0070C0"/>
                </a:solidFill>
              </a:rPr>
              <a:t>Match-LSTM</a:t>
            </a:r>
            <a:endParaRPr lang="zh-CN" altLang="en-US" sz="2000" dirty="0">
              <a:solidFill>
                <a:srgbClr val="0070C0"/>
              </a:solidFill>
            </a:endParaRPr>
          </a:p>
        </p:txBody>
      </p:sp>
    </p:spTree>
    <p:extLst>
      <p:ext uri="{BB962C8B-B14F-4D97-AF65-F5344CB8AC3E}">
        <p14:creationId xmlns:p14="http://schemas.microsoft.com/office/powerpoint/2010/main" val="377683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BE970-4FDE-A445-B4D6-9E8F969CE5AF}"/>
              </a:ext>
            </a:extLst>
          </p:cNvPr>
          <p:cNvSpPr>
            <a:spLocks noGrp="1"/>
          </p:cNvSpPr>
          <p:nvPr>
            <p:ph type="title"/>
          </p:nvPr>
        </p:nvSpPr>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0C4817CC-08E3-6F4E-8A33-CF627A3855AB}"/>
              </a:ext>
            </a:extLst>
          </p:cNvPr>
          <p:cNvSpPr>
            <a:spLocks noGrp="1"/>
          </p:cNvSpPr>
          <p:nvPr>
            <p:ph idx="1"/>
          </p:nvPr>
        </p:nvSpPr>
        <p:spPr/>
        <p:txBody>
          <a:bodyPr/>
          <a:lstStyle/>
          <a:p>
            <a:r>
              <a:rPr lang="en-US" dirty="0"/>
              <a:t>What is machine comprehension?</a:t>
            </a:r>
          </a:p>
          <a:p>
            <a:r>
              <a:rPr lang="en-US" dirty="0"/>
              <a:t>Recent benchmark datasets</a:t>
            </a:r>
          </a:p>
          <a:p>
            <a:r>
              <a:rPr lang="en-US" dirty="0"/>
              <a:t>Neural network-based solutions</a:t>
            </a:r>
          </a:p>
          <a:p>
            <a:pPr lvl="1"/>
            <a:r>
              <a:rPr lang="en-US" dirty="0"/>
              <a:t>Match-LSTM for sequence matching </a:t>
            </a:r>
            <a:r>
              <a:rPr lang="en-US" sz="2000" dirty="0"/>
              <a:t>[Wang &amp; Jiang, NAACL’16]</a:t>
            </a:r>
            <a:endParaRPr lang="en-US" dirty="0"/>
          </a:p>
          <a:p>
            <a:pPr lvl="1"/>
            <a:r>
              <a:rPr lang="en-US" b="1" dirty="0"/>
              <a:t>Match-LSTM + </a:t>
            </a:r>
            <a:r>
              <a:rPr lang="en-US" b="1" dirty="0" err="1"/>
              <a:t>PointerNetwork</a:t>
            </a:r>
            <a:r>
              <a:rPr lang="en-US" b="1" dirty="0"/>
              <a:t> </a:t>
            </a:r>
            <a:r>
              <a:rPr lang="en-US" sz="2000" b="1" dirty="0"/>
              <a:t>[Wang &amp; Jiang, ICLR’17]</a:t>
            </a:r>
            <a:endParaRPr lang="en-US" b="1" dirty="0"/>
          </a:p>
          <a:p>
            <a:r>
              <a:rPr lang="en-US" dirty="0"/>
              <a:t>Challenges</a:t>
            </a:r>
          </a:p>
        </p:txBody>
      </p:sp>
      <p:sp>
        <p:nvSpPr>
          <p:cNvPr id="4" name="Date Placeholder 3">
            <a:extLst>
              <a:ext uri="{FF2B5EF4-FFF2-40B4-BE49-F238E27FC236}">
                <a16:creationId xmlns:a16="http://schemas.microsoft.com/office/drawing/2014/main" id="{BB3BF014-106E-3C4D-A927-4FB85108AD6E}"/>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0FA94417-9BA0-8F4F-951C-70B6F25CE8E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8D1B5D3-B4DD-D84F-B6F3-1E78F119F3F5}"/>
              </a:ext>
            </a:extLst>
          </p:cNvPr>
          <p:cNvSpPr>
            <a:spLocks noGrp="1"/>
          </p:cNvSpPr>
          <p:nvPr>
            <p:ph type="sldNum" sz="quarter" idx="12"/>
          </p:nvPr>
        </p:nvSpPr>
        <p:spPr/>
        <p:txBody>
          <a:bodyPr/>
          <a:lstStyle/>
          <a:p>
            <a:fld id="{69FD5B0C-E13F-4E8A-89B3-C7947FC10B15}" type="slidenum">
              <a:rPr lang="en-SG" smtClean="0"/>
              <a:t>34</a:t>
            </a:fld>
            <a:endParaRPr lang="en-SG"/>
          </a:p>
        </p:txBody>
      </p:sp>
    </p:spTree>
    <p:extLst>
      <p:ext uri="{BB962C8B-B14F-4D97-AF65-F5344CB8AC3E}">
        <p14:creationId xmlns:p14="http://schemas.microsoft.com/office/powerpoint/2010/main" val="3612822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5B91-6845-6E48-A985-49ED983747BA}"/>
              </a:ext>
            </a:extLst>
          </p:cNvPr>
          <p:cNvSpPr>
            <a:spLocks noGrp="1"/>
          </p:cNvSpPr>
          <p:nvPr>
            <p:ph type="title"/>
          </p:nvPr>
        </p:nvSpPr>
        <p:spPr/>
        <p:txBody>
          <a:bodyPr>
            <a:normAutofit fontScale="90000"/>
          </a:bodyPr>
          <a:lstStyle/>
          <a:p>
            <a:r>
              <a:rPr lang="en-US" dirty="0"/>
              <a:t>Machine Comprehension</a:t>
            </a:r>
          </a:p>
        </p:txBody>
      </p:sp>
      <p:sp>
        <p:nvSpPr>
          <p:cNvPr id="4" name="Date Placeholder 3">
            <a:extLst>
              <a:ext uri="{FF2B5EF4-FFF2-40B4-BE49-F238E27FC236}">
                <a16:creationId xmlns:a16="http://schemas.microsoft.com/office/drawing/2014/main" id="{FE7B4D13-13C1-9E4C-BA03-3E06FD489923}"/>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A8BBE292-4D74-D440-8A74-8CC9D76FF93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EA7EC40-4F36-5946-8D0B-82D160D588BA}"/>
              </a:ext>
            </a:extLst>
          </p:cNvPr>
          <p:cNvSpPr>
            <a:spLocks noGrp="1"/>
          </p:cNvSpPr>
          <p:nvPr>
            <p:ph type="sldNum" sz="quarter" idx="12"/>
          </p:nvPr>
        </p:nvSpPr>
        <p:spPr/>
        <p:txBody>
          <a:bodyPr/>
          <a:lstStyle/>
          <a:p>
            <a:fld id="{69FD5B0C-E13F-4E8A-89B3-C7947FC10B15}" type="slidenum">
              <a:rPr lang="en-SG" smtClean="0"/>
              <a:t>35</a:t>
            </a:fld>
            <a:endParaRPr lang="en-SG"/>
          </a:p>
        </p:txBody>
      </p:sp>
      <p:sp>
        <p:nvSpPr>
          <p:cNvPr id="7" name="Rectangle 6">
            <a:extLst>
              <a:ext uri="{FF2B5EF4-FFF2-40B4-BE49-F238E27FC236}">
                <a16:creationId xmlns:a16="http://schemas.microsoft.com/office/drawing/2014/main" id="{B87FD32E-216B-7745-9BB6-D2DAC6F454B4}"/>
              </a:ext>
            </a:extLst>
          </p:cNvPr>
          <p:cNvSpPr/>
          <p:nvPr/>
        </p:nvSpPr>
        <p:spPr>
          <a:xfrm>
            <a:off x="146050" y="4202668"/>
            <a:ext cx="8775700" cy="369332"/>
          </a:xfrm>
          <a:prstGeom prst="rect">
            <a:avLst/>
          </a:prstGeom>
          <a:solidFill>
            <a:srgbClr val="00B0F0"/>
          </a:solidFill>
        </p:spPr>
        <p:txBody>
          <a:bodyPr wrap="square">
            <a:spAutoFit/>
          </a:bodyPr>
          <a:lstStyle/>
          <a:p>
            <a:r>
              <a:rPr lang="en-US" altLang="zh-CN" dirty="0">
                <a:solidFill>
                  <a:schemeClr val="bg1"/>
                </a:solidFill>
              </a:rPr>
              <a:t>In 1870, Tesla moved to Karlovac, to attend school at the Higher Real Gymnasium, </a:t>
            </a:r>
          </a:p>
        </p:txBody>
      </p:sp>
      <p:sp>
        <p:nvSpPr>
          <p:cNvPr id="8" name="Rectangle 7">
            <a:extLst>
              <a:ext uri="{FF2B5EF4-FFF2-40B4-BE49-F238E27FC236}">
                <a16:creationId xmlns:a16="http://schemas.microsoft.com/office/drawing/2014/main" id="{8AD4BE7A-37C2-2A49-A703-E66C41307D48}"/>
              </a:ext>
            </a:extLst>
          </p:cNvPr>
          <p:cNvSpPr/>
          <p:nvPr/>
        </p:nvSpPr>
        <p:spPr>
          <a:xfrm>
            <a:off x="1060450" y="5421868"/>
            <a:ext cx="4002314" cy="369332"/>
          </a:xfrm>
          <a:prstGeom prst="rect">
            <a:avLst/>
          </a:prstGeom>
          <a:solidFill>
            <a:srgbClr val="A3A3E0"/>
          </a:solidFill>
        </p:spPr>
        <p:txBody>
          <a:bodyPr wrap="none">
            <a:spAutoFit/>
          </a:bodyPr>
          <a:lstStyle/>
          <a:p>
            <a:r>
              <a:rPr lang="en-US" altLang="zh-CN" dirty="0">
                <a:solidFill>
                  <a:schemeClr val="bg1"/>
                </a:solidFill>
              </a:rPr>
              <a:t>Why did Tesla go to Karlovac</a:t>
            </a:r>
            <a:r>
              <a:rPr lang="zh-CN" altLang="en-US" dirty="0">
                <a:solidFill>
                  <a:schemeClr val="bg1"/>
                </a:solidFill>
              </a:rPr>
              <a:t> </a:t>
            </a:r>
            <a:r>
              <a:rPr lang="en-US" altLang="zh-CN" dirty="0">
                <a:solidFill>
                  <a:schemeClr val="bg1"/>
                </a:solidFill>
              </a:rPr>
              <a:t>? NULL</a:t>
            </a:r>
            <a:endParaRPr lang="en-US" dirty="0">
              <a:solidFill>
                <a:schemeClr val="bg1"/>
              </a:solidFill>
            </a:endParaRPr>
          </a:p>
        </p:txBody>
      </p:sp>
      <p:sp>
        <p:nvSpPr>
          <p:cNvPr id="9" name="Rectangle 8">
            <a:extLst>
              <a:ext uri="{FF2B5EF4-FFF2-40B4-BE49-F238E27FC236}">
                <a16:creationId xmlns:a16="http://schemas.microsoft.com/office/drawing/2014/main" id="{D81B8A25-9DBE-9546-B2D9-FC13FADEB5F4}"/>
              </a:ext>
            </a:extLst>
          </p:cNvPr>
          <p:cNvSpPr/>
          <p:nvPr/>
        </p:nvSpPr>
        <p:spPr>
          <a:xfrm>
            <a:off x="168173" y="4627602"/>
            <a:ext cx="774571" cy="369332"/>
          </a:xfrm>
          <a:prstGeom prst="rect">
            <a:avLst/>
          </a:prstGeom>
          <a:solidFill>
            <a:srgbClr val="A3A3E0"/>
          </a:solidFill>
          <a:ln>
            <a:solidFill>
              <a:schemeClr val="bg1"/>
            </a:solidFill>
          </a:ln>
        </p:spPr>
        <p:txBody>
          <a:bodyPr wrap="none">
            <a:spAutoFit/>
          </a:bodyPr>
          <a:lstStyle/>
          <a:p>
            <a:r>
              <a:rPr lang="en-US" altLang="zh-CN" dirty="0">
                <a:solidFill>
                  <a:schemeClr val="bg1"/>
                </a:solidFill>
              </a:rPr>
              <a:t>NULL</a:t>
            </a:r>
            <a:endParaRPr lang="en-US" dirty="0">
              <a:solidFill>
                <a:schemeClr val="bg1"/>
              </a:solidFill>
            </a:endParaRPr>
          </a:p>
        </p:txBody>
      </p:sp>
      <p:cxnSp>
        <p:nvCxnSpPr>
          <p:cNvPr id="10" name="Straight Arrow Connector 9">
            <a:extLst>
              <a:ext uri="{FF2B5EF4-FFF2-40B4-BE49-F238E27FC236}">
                <a16:creationId xmlns:a16="http://schemas.microsoft.com/office/drawing/2014/main" id="{3486CDA9-D27F-FF41-982B-4FD5B53A8D1F}"/>
              </a:ext>
            </a:extLst>
          </p:cNvPr>
          <p:cNvCxnSpPr>
            <a:endCxn id="9" idx="2"/>
          </p:cNvCxnSpPr>
          <p:nvPr/>
        </p:nvCxnSpPr>
        <p:spPr>
          <a:xfrm flipH="1" flipV="1">
            <a:off x="555459" y="4996934"/>
            <a:ext cx="4016541" cy="424934"/>
          </a:xfrm>
          <a:prstGeom prst="straightConnector1">
            <a:avLst/>
          </a:prstGeom>
          <a:ln w="38100">
            <a:solidFill>
              <a:srgbClr val="A3A3E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7EE8534-4241-C847-A9C9-9D28BDF8F4F7}"/>
              </a:ext>
            </a:extLst>
          </p:cNvPr>
          <p:cNvSpPr/>
          <p:nvPr/>
        </p:nvSpPr>
        <p:spPr>
          <a:xfrm>
            <a:off x="1060450" y="4627602"/>
            <a:ext cx="723531" cy="369332"/>
          </a:xfrm>
          <a:prstGeom prst="rect">
            <a:avLst/>
          </a:prstGeom>
          <a:solidFill>
            <a:srgbClr val="A3A3E0"/>
          </a:solidFill>
          <a:ln>
            <a:solidFill>
              <a:schemeClr val="bg1"/>
            </a:solidFill>
          </a:ln>
        </p:spPr>
        <p:txBody>
          <a:bodyPr wrap="none">
            <a:spAutoFit/>
          </a:bodyPr>
          <a:lstStyle/>
          <a:p>
            <a:r>
              <a:rPr lang="en-US" altLang="zh-CN">
                <a:solidFill>
                  <a:schemeClr val="bg1"/>
                </a:solidFill>
              </a:rPr>
              <a:t>Tesla</a:t>
            </a:r>
            <a:endParaRPr lang="en-US" dirty="0">
              <a:solidFill>
                <a:schemeClr val="bg1"/>
              </a:solidFill>
            </a:endParaRPr>
          </a:p>
        </p:txBody>
      </p:sp>
      <p:sp>
        <p:nvSpPr>
          <p:cNvPr id="12" name="Rectangle 11">
            <a:extLst>
              <a:ext uri="{FF2B5EF4-FFF2-40B4-BE49-F238E27FC236}">
                <a16:creationId xmlns:a16="http://schemas.microsoft.com/office/drawing/2014/main" id="{B0DE13FD-ABE1-744F-B109-792010834657}"/>
              </a:ext>
            </a:extLst>
          </p:cNvPr>
          <p:cNvSpPr/>
          <p:nvPr/>
        </p:nvSpPr>
        <p:spPr>
          <a:xfrm>
            <a:off x="1858473" y="4627602"/>
            <a:ext cx="503728" cy="369332"/>
          </a:xfrm>
          <a:prstGeom prst="rect">
            <a:avLst/>
          </a:prstGeom>
          <a:solidFill>
            <a:srgbClr val="A3A3E0"/>
          </a:solidFill>
          <a:ln>
            <a:solidFill>
              <a:schemeClr val="bg1"/>
            </a:solidFill>
          </a:ln>
        </p:spPr>
        <p:txBody>
          <a:bodyPr wrap="square">
            <a:spAutoFit/>
          </a:bodyPr>
          <a:lstStyle/>
          <a:p>
            <a:r>
              <a:rPr lang="en-US" altLang="zh-CN" dirty="0">
                <a:solidFill>
                  <a:schemeClr val="bg1"/>
                </a:solidFill>
              </a:rPr>
              <a:t>go</a:t>
            </a:r>
            <a:endParaRPr lang="en-US" dirty="0">
              <a:solidFill>
                <a:schemeClr val="bg1"/>
              </a:solidFill>
            </a:endParaRPr>
          </a:p>
        </p:txBody>
      </p:sp>
      <p:sp>
        <p:nvSpPr>
          <p:cNvPr id="13" name="Rectangle 12">
            <a:extLst>
              <a:ext uri="{FF2B5EF4-FFF2-40B4-BE49-F238E27FC236}">
                <a16:creationId xmlns:a16="http://schemas.microsoft.com/office/drawing/2014/main" id="{2F078D48-87F9-AD4F-B08E-B9C122F4FCD4}"/>
              </a:ext>
            </a:extLst>
          </p:cNvPr>
          <p:cNvSpPr/>
          <p:nvPr/>
        </p:nvSpPr>
        <p:spPr>
          <a:xfrm>
            <a:off x="2590800" y="4627602"/>
            <a:ext cx="1145490" cy="369332"/>
          </a:xfrm>
          <a:prstGeom prst="rect">
            <a:avLst/>
          </a:prstGeom>
          <a:solidFill>
            <a:srgbClr val="A3A3E0"/>
          </a:solidFill>
          <a:ln>
            <a:solidFill>
              <a:schemeClr val="bg1"/>
            </a:solidFill>
          </a:ln>
        </p:spPr>
        <p:txBody>
          <a:bodyPr wrap="square">
            <a:spAutoFit/>
          </a:bodyPr>
          <a:lstStyle/>
          <a:p>
            <a:r>
              <a:rPr lang="en-US" altLang="zh-CN" dirty="0">
                <a:solidFill>
                  <a:schemeClr val="bg1"/>
                </a:solidFill>
              </a:rPr>
              <a:t>Karlovac</a:t>
            </a:r>
            <a:endParaRPr lang="en-US" dirty="0">
              <a:solidFill>
                <a:schemeClr val="bg1"/>
              </a:solidFill>
            </a:endParaRPr>
          </a:p>
        </p:txBody>
      </p:sp>
      <p:sp>
        <p:nvSpPr>
          <p:cNvPr id="14" name="Rectangle 13">
            <a:extLst>
              <a:ext uri="{FF2B5EF4-FFF2-40B4-BE49-F238E27FC236}">
                <a16:creationId xmlns:a16="http://schemas.microsoft.com/office/drawing/2014/main" id="{A324ADE6-26B7-404E-9D89-3911F55F0797}"/>
              </a:ext>
            </a:extLst>
          </p:cNvPr>
          <p:cNvSpPr/>
          <p:nvPr/>
        </p:nvSpPr>
        <p:spPr>
          <a:xfrm>
            <a:off x="3755914" y="4627602"/>
            <a:ext cx="727635" cy="369332"/>
          </a:xfrm>
          <a:prstGeom prst="rect">
            <a:avLst/>
          </a:prstGeom>
          <a:solidFill>
            <a:srgbClr val="A3A3E0"/>
          </a:solidFill>
          <a:ln>
            <a:solidFill>
              <a:schemeClr val="bg1"/>
            </a:solidFill>
          </a:ln>
        </p:spPr>
        <p:txBody>
          <a:bodyPr wrap="square">
            <a:spAutoFit/>
          </a:bodyPr>
          <a:lstStyle/>
          <a:p>
            <a:r>
              <a:rPr lang="en-US" altLang="zh-CN">
                <a:solidFill>
                  <a:schemeClr val="bg1"/>
                </a:solidFill>
              </a:rPr>
              <a:t>why</a:t>
            </a:r>
            <a:endParaRPr lang="en-US" dirty="0">
              <a:solidFill>
                <a:schemeClr val="bg1"/>
              </a:solidFill>
            </a:endParaRPr>
          </a:p>
        </p:txBody>
      </p:sp>
      <p:sp>
        <p:nvSpPr>
          <p:cNvPr id="15" name="Rectangle 14">
            <a:extLst>
              <a:ext uri="{FF2B5EF4-FFF2-40B4-BE49-F238E27FC236}">
                <a16:creationId xmlns:a16="http://schemas.microsoft.com/office/drawing/2014/main" id="{2B38EEEB-9495-A845-A0E0-5268BDC5DFFC}"/>
              </a:ext>
            </a:extLst>
          </p:cNvPr>
          <p:cNvSpPr/>
          <p:nvPr/>
        </p:nvSpPr>
        <p:spPr>
          <a:xfrm>
            <a:off x="4572000" y="4617007"/>
            <a:ext cx="4349750" cy="369332"/>
          </a:xfrm>
          <a:prstGeom prst="rect">
            <a:avLst/>
          </a:prstGeom>
          <a:solidFill>
            <a:srgbClr val="A3A3E0"/>
          </a:solidFill>
          <a:ln>
            <a:solidFill>
              <a:schemeClr val="bg1"/>
            </a:solidFill>
          </a:ln>
        </p:spPr>
        <p:txBody>
          <a:bodyPr wrap="square">
            <a:spAutoFit/>
          </a:bodyPr>
          <a:lstStyle/>
          <a:p>
            <a:pPr algn="ctr"/>
            <a:r>
              <a:rPr lang="en-US" altLang="zh-CN" dirty="0">
                <a:solidFill>
                  <a:schemeClr val="bg1"/>
                </a:solidFill>
              </a:rPr>
              <a:t>NULL</a:t>
            </a:r>
            <a:endParaRPr lang="en-US" dirty="0">
              <a:solidFill>
                <a:schemeClr val="bg1"/>
              </a:solidFill>
            </a:endParaRPr>
          </a:p>
        </p:txBody>
      </p:sp>
      <p:cxnSp>
        <p:nvCxnSpPr>
          <p:cNvPr id="16" name="Straight Arrow Connector 15">
            <a:extLst>
              <a:ext uri="{FF2B5EF4-FFF2-40B4-BE49-F238E27FC236}">
                <a16:creationId xmlns:a16="http://schemas.microsoft.com/office/drawing/2014/main" id="{0A28D72E-FD80-9242-99BA-8FA783CCF5DF}"/>
              </a:ext>
            </a:extLst>
          </p:cNvPr>
          <p:cNvCxnSpPr>
            <a:endCxn id="11" idx="2"/>
          </p:cNvCxnSpPr>
          <p:nvPr/>
        </p:nvCxnSpPr>
        <p:spPr>
          <a:xfrm flipH="1" flipV="1">
            <a:off x="1422216" y="4996934"/>
            <a:ext cx="787584" cy="424934"/>
          </a:xfrm>
          <a:prstGeom prst="straightConnector1">
            <a:avLst/>
          </a:prstGeom>
          <a:ln w="38100">
            <a:solidFill>
              <a:srgbClr val="A3A3E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208ECD-2A2E-7F45-BCF6-1D64D0584AE3}"/>
              </a:ext>
            </a:extLst>
          </p:cNvPr>
          <p:cNvCxnSpPr/>
          <p:nvPr/>
        </p:nvCxnSpPr>
        <p:spPr>
          <a:xfrm flipH="1" flipV="1">
            <a:off x="2042901" y="4969133"/>
            <a:ext cx="706586" cy="452735"/>
          </a:xfrm>
          <a:prstGeom prst="straightConnector1">
            <a:avLst/>
          </a:prstGeom>
          <a:ln w="38100">
            <a:solidFill>
              <a:srgbClr val="A3A3E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99909AA-1E95-DD46-A118-8A3E6D909CAE}"/>
              </a:ext>
            </a:extLst>
          </p:cNvPr>
          <p:cNvCxnSpPr/>
          <p:nvPr/>
        </p:nvCxnSpPr>
        <p:spPr>
          <a:xfrm flipH="1" flipV="1">
            <a:off x="2978086" y="4955233"/>
            <a:ext cx="706586" cy="452735"/>
          </a:xfrm>
          <a:prstGeom prst="straightConnector1">
            <a:avLst/>
          </a:prstGeom>
          <a:ln w="38100">
            <a:solidFill>
              <a:srgbClr val="A3A3E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446906E-6CB7-6548-B71E-0E6DE4622AC3}"/>
              </a:ext>
            </a:extLst>
          </p:cNvPr>
          <p:cNvCxnSpPr>
            <a:endCxn id="14" idx="2"/>
          </p:cNvCxnSpPr>
          <p:nvPr/>
        </p:nvCxnSpPr>
        <p:spPr>
          <a:xfrm flipV="1">
            <a:off x="1422215" y="4996934"/>
            <a:ext cx="2697517" cy="452736"/>
          </a:xfrm>
          <a:prstGeom prst="straightConnector1">
            <a:avLst/>
          </a:prstGeom>
          <a:ln w="38100">
            <a:solidFill>
              <a:srgbClr val="A3A3E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B341A33-BC85-A943-8ACD-EF524798273A}"/>
              </a:ext>
            </a:extLst>
          </p:cNvPr>
          <p:cNvCxnSpPr>
            <a:endCxn id="15" idx="2"/>
          </p:cNvCxnSpPr>
          <p:nvPr/>
        </p:nvCxnSpPr>
        <p:spPr>
          <a:xfrm flipV="1">
            <a:off x="4591624" y="4986339"/>
            <a:ext cx="2155251" cy="421629"/>
          </a:xfrm>
          <a:prstGeom prst="straightConnector1">
            <a:avLst/>
          </a:prstGeom>
          <a:ln w="38100">
            <a:solidFill>
              <a:srgbClr val="A3A3E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BB1DCAF-A9C0-6C4F-A490-38BE58144E54}"/>
              </a:ext>
            </a:extLst>
          </p:cNvPr>
          <p:cNvSpPr/>
          <p:nvPr/>
        </p:nvSpPr>
        <p:spPr>
          <a:xfrm>
            <a:off x="168173" y="1219200"/>
            <a:ext cx="5394427" cy="369332"/>
          </a:xfrm>
          <a:prstGeom prst="rect">
            <a:avLst/>
          </a:prstGeom>
          <a:solidFill>
            <a:schemeClr val="accent1">
              <a:lumMod val="75000"/>
            </a:schemeClr>
          </a:solidFill>
        </p:spPr>
        <p:txBody>
          <a:bodyPr wrap="square">
            <a:spAutoFit/>
          </a:bodyPr>
          <a:lstStyle/>
          <a:p>
            <a:pPr algn="ctr"/>
            <a:r>
              <a:rPr lang="en-US" altLang="zh-CN" dirty="0">
                <a:solidFill>
                  <a:schemeClr val="bg1"/>
                </a:solidFill>
              </a:rPr>
              <a:t>Neural layer for reasoning the matched word pairs</a:t>
            </a:r>
          </a:p>
        </p:txBody>
      </p:sp>
      <p:sp>
        <p:nvSpPr>
          <p:cNvPr id="22" name="Down Arrow 21">
            <a:extLst>
              <a:ext uri="{FF2B5EF4-FFF2-40B4-BE49-F238E27FC236}">
                <a16:creationId xmlns:a16="http://schemas.microsoft.com/office/drawing/2014/main" id="{465F069B-A9CB-1A4B-8DF9-4FBC569972E2}"/>
              </a:ext>
            </a:extLst>
          </p:cNvPr>
          <p:cNvSpPr/>
          <p:nvPr/>
        </p:nvSpPr>
        <p:spPr>
          <a:xfrm rot="10800000">
            <a:off x="459302" y="1772729"/>
            <a:ext cx="253933" cy="22916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03AFEFB-E107-394B-83A2-338547EE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650" y="3548524"/>
            <a:ext cx="514350" cy="514350"/>
          </a:xfrm>
          <a:prstGeom prst="rect">
            <a:avLst/>
          </a:prstGeom>
        </p:spPr>
      </p:pic>
      <p:pic>
        <p:nvPicPr>
          <p:cNvPr id="24" name="Picture 23">
            <a:extLst>
              <a:ext uri="{FF2B5EF4-FFF2-40B4-BE49-F238E27FC236}">
                <a16:creationId xmlns:a16="http://schemas.microsoft.com/office/drawing/2014/main" id="{17A548FD-4F81-274E-AA6E-5E821BAE9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537" y="1947043"/>
            <a:ext cx="1435586" cy="1589576"/>
          </a:xfrm>
          <a:prstGeom prst="rect">
            <a:avLst/>
          </a:prstGeom>
        </p:spPr>
      </p:pic>
      <p:pic>
        <p:nvPicPr>
          <p:cNvPr id="25" name="Picture 24">
            <a:extLst>
              <a:ext uri="{FF2B5EF4-FFF2-40B4-BE49-F238E27FC236}">
                <a16:creationId xmlns:a16="http://schemas.microsoft.com/office/drawing/2014/main" id="{3A7FF884-787E-8E4F-AB4E-0211A653A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862" y="3516868"/>
            <a:ext cx="514350" cy="514350"/>
          </a:xfrm>
          <a:prstGeom prst="rect">
            <a:avLst/>
          </a:prstGeom>
        </p:spPr>
      </p:pic>
      <p:pic>
        <p:nvPicPr>
          <p:cNvPr id="26" name="Picture 25">
            <a:extLst>
              <a:ext uri="{FF2B5EF4-FFF2-40B4-BE49-F238E27FC236}">
                <a16:creationId xmlns:a16="http://schemas.microsoft.com/office/drawing/2014/main" id="{5520C144-E622-F944-BB2A-6D632ECBB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2074" y="3516868"/>
            <a:ext cx="514350" cy="514350"/>
          </a:xfrm>
          <a:prstGeom prst="rect">
            <a:avLst/>
          </a:prstGeom>
        </p:spPr>
      </p:pic>
      <p:pic>
        <p:nvPicPr>
          <p:cNvPr id="27" name="Picture 26">
            <a:extLst>
              <a:ext uri="{FF2B5EF4-FFF2-40B4-BE49-F238E27FC236}">
                <a16:creationId xmlns:a16="http://schemas.microsoft.com/office/drawing/2014/main" id="{0B46F1B3-D15D-9547-8F1B-51F22BAAD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301" y="3577032"/>
            <a:ext cx="514350" cy="514350"/>
          </a:xfrm>
          <a:prstGeom prst="rect">
            <a:avLst/>
          </a:prstGeom>
        </p:spPr>
      </p:pic>
      <p:pic>
        <p:nvPicPr>
          <p:cNvPr id="28" name="Picture 27">
            <a:extLst>
              <a:ext uri="{FF2B5EF4-FFF2-40B4-BE49-F238E27FC236}">
                <a16:creationId xmlns:a16="http://schemas.microsoft.com/office/drawing/2014/main" id="{0A78ECC9-B0D2-4648-93C8-685302D52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513" y="3545376"/>
            <a:ext cx="514350" cy="514350"/>
          </a:xfrm>
          <a:prstGeom prst="rect">
            <a:avLst/>
          </a:prstGeom>
        </p:spPr>
      </p:pic>
      <p:pic>
        <p:nvPicPr>
          <p:cNvPr id="29" name="Picture 28">
            <a:extLst>
              <a:ext uri="{FF2B5EF4-FFF2-40B4-BE49-F238E27FC236}">
                <a16:creationId xmlns:a16="http://schemas.microsoft.com/office/drawing/2014/main" id="{B9744D03-9AB8-174E-947B-E10B5FD4A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725" y="3545376"/>
            <a:ext cx="514350" cy="514350"/>
          </a:xfrm>
          <a:prstGeom prst="rect">
            <a:avLst/>
          </a:prstGeom>
        </p:spPr>
      </p:pic>
      <p:sp>
        <p:nvSpPr>
          <p:cNvPr id="30" name="Down Arrow 29">
            <a:extLst>
              <a:ext uri="{FF2B5EF4-FFF2-40B4-BE49-F238E27FC236}">
                <a16:creationId xmlns:a16="http://schemas.microsoft.com/office/drawing/2014/main" id="{F3A11AB9-81D3-6C4B-B229-844334C4C3A3}"/>
              </a:ext>
            </a:extLst>
          </p:cNvPr>
          <p:cNvSpPr/>
          <p:nvPr/>
        </p:nvSpPr>
        <p:spPr>
          <a:xfrm rot="3865682">
            <a:off x="4266692" y="1371472"/>
            <a:ext cx="212822" cy="1427267"/>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929EB0-0DE4-9544-BF9F-FE273E76E06E}"/>
              </a:ext>
            </a:extLst>
          </p:cNvPr>
          <p:cNvSpPr/>
          <p:nvPr/>
        </p:nvSpPr>
        <p:spPr>
          <a:xfrm>
            <a:off x="6203168" y="1751292"/>
            <a:ext cx="2497113" cy="1200329"/>
          </a:xfrm>
          <a:prstGeom prst="rect">
            <a:avLst/>
          </a:prstGeom>
        </p:spPr>
        <p:txBody>
          <a:bodyPr wrap="square">
            <a:spAutoFit/>
          </a:bodyPr>
          <a:lstStyle/>
          <a:p>
            <a:pPr algn="ctr"/>
            <a:r>
              <a:rPr lang="en-US" altLang="zh-CN" sz="2400" dirty="0">
                <a:solidFill>
                  <a:srgbClr val="00B0F0"/>
                </a:solidFill>
              </a:rPr>
              <a:t>attend school at the Higher Real Gymnasium</a:t>
            </a:r>
            <a:endParaRPr lang="en-US" sz="2400" dirty="0">
              <a:solidFill>
                <a:srgbClr val="00B0F0"/>
              </a:solidFill>
            </a:endParaRPr>
          </a:p>
        </p:txBody>
      </p:sp>
      <p:pic>
        <p:nvPicPr>
          <p:cNvPr id="32" name="Picture 31">
            <a:extLst>
              <a:ext uri="{FF2B5EF4-FFF2-40B4-BE49-F238E27FC236}">
                <a16:creationId xmlns:a16="http://schemas.microsoft.com/office/drawing/2014/main" id="{45FD8665-C107-8C4B-8060-E80C4A7AD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1493" y="801201"/>
            <a:ext cx="1260464" cy="971528"/>
          </a:xfrm>
          <a:prstGeom prst="rect">
            <a:avLst/>
          </a:prstGeom>
        </p:spPr>
      </p:pic>
      <p:sp>
        <p:nvSpPr>
          <p:cNvPr id="33" name="Down Arrow 32">
            <a:extLst>
              <a:ext uri="{FF2B5EF4-FFF2-40B4-BE49-F238E27FC236}">
                <a16:creationId xmlns:a16="http://schemas.microsoft.com/office/drawing/2014/main" id="{D9F638B0-05D5-034E-908B-55A5B4EAD09D}"/>
              </a:ext>
            </a:extLst>
          </p:cNvPr>
          <p:cNvSpPr/>
          <p:nvPr/>
        </p:nvSpPr>
        <p:spPr>
          <a:xfrm rot="14968275">
            <a:off x="5948373" y="2630370"/>
            <a:ext cx="234592" cy="986518"/>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76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5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childTnLst>
                                </p:cTn>
                              </p:par>
                              <p:par>
                                <p:cTn id="105" presetID="10" presetClass="entr" presetSubtype="0" fill="hold"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21" grpId="0" animBg="1"/>
      <p:bldP spid="22" grpId="0" animBg="1"/>
      <p:bldP spid="30" grpId="0" animBg="1"/>
      <p:bldP spid="31" grpId="0"/>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DC7A-603E-2040-929F-02073788DB98}"/>
              </a:ext>
            </a:extLst>
          </p:cNvPr>
          <p:cNvSpPr>
            <a:spLocks noGrp="1"/>
          </p:cNvSpPr>
          <p:nvPr>
            <p:ph type="title"/>
          </p:nvPr>
        </p:nvSpPr>
        <p:spPr/>
        <p:txBody>
          <a:bodyPr>
            <a:normAutofit fontScale="90000"/>
          </a:bodyPr>
          <a:lstStyle/>
          <a:p>
            <a:r>
              <a:rPr lang="en-US" dirty="0"/>
              <a:t>Match-LSTM + </a:t>
            </a:r>
            <a:r>
              <a:rPr lang="en-US" dirty="0" err="1"/>
              <a:t>PtrNet</a:t>
            </a:r>
            <a:endParaRPr lang="en-US" dirty="0"/>
          </a:p>
        </p:txBody>
      </p:sp>
      <p:sp>
        <p:nvSpPr>
          <p:cNvPr id="4" name="Date Placeholder 3">
            <a:extLst>
              <a:ext uri="{FF2B5EF4-FFF2-40B4-BE49-F238E27FC236}">
                <a16:creationId xmlns:a16="http://schemas.microsoft.com/office/drawing/2014/main" id="{5E73F0B5-00FB-CC4E-8CB7-5DD011D4B6F6}"/>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827D59FE-C8E9-684F-866A-16488CBFF5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08BF283-4867-4742-AA35-0F35B91AB30F}"/>
              </a:ext>
            </a:extLst>
          </p:cNvPr>
          <p:cNvSpPr>
            <a:spLocks noGrp="1"/>
          </p:cNvSpPr>
          <p:nvPr>
            <p:ph type="sldNum" sz="quarter" idx="12"/>
          </p:nvPr>
        </p:nvSpPr>
        <p:spPr/>
        <p:txBody>
          <a:bodyPr/>
          <a:lstStyle/>
          <a:p>
            <a:fld id="{69FD5B0C-E13F-4E8A-89B3-C7947FC10B15}" type="slidenum">
              <a:rPr lang="en-SG" smtClean="0"/>
              <a:t>36</a:t>
            </a:fld>
            <a:endParaRPr lang="en-SG"/>
          </a:p>
        </p:txBody>
      </p:sp>
      <p:sp>
        <p:nvSpPr>
          <p:cNvPr id="7" name="矩形 78">
            <a:extLst>
              <a:ext uri="{FF2B5EF4-FFF2-40B4-BE49-F238E27FC236}">
                <a16:creationId xmlns:a16="http://schemas.microsoft.com/office/drawing/2014/main" id="{B294D3B6-B308-B743-A066-2A3342162D19}"/>
              </a:ext>
            </a:extLst>
          </p:cNvPr>
          <p:cNvSpPr/>
          <p:nvPr/>
        </p:nvSpPr>
        <p:spPr>
          <a:xfrm>
            <a:off x="3756742" y="4499728"/>
            <a:ext cx="310794"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8" name="矩形 80">
            <a:extLst>
              <a:ext uri="{FF2B5EF4-FFF2-40B4-BE49-F238E27FC236}">
                <a16:creationId xmlns:a16="http://schemas.microsoft.com/office/drawing/2014/main" id="{58BB0771-CB5C-E149-8A4A-11C15C916275}"/>
              </a:ext>
            </a:extLst>
          </p:cNvPr>
          <p:cNvSpPr/>
          <p:nvPr/>
        </p:nvSpPr>
        <p:spPr>
          <a:xfrm>
            <a:off x="4329368" y="4499728"/>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9" name="矩形 83">
            <a:extLst>
              <a:ext uri="{FF2B5EF4-FFF2-40B4-BE49-F238E27FC236}">
                <a16:creationId xmlns:a16="http://schemas.microsoft.com/office/drawing/2014/main" id="{95C41414-F425-2642-82C0-5D264AEFA2DC}"/>
              </a:ext>
            </a:extLst>
          </p:cNvPr>
          <p:cNvSpPr/>
          <p:nvPr/>
        </p:nvSpPr>
        <p:spPr>
          <a:xfrm>
            <a:off x="5476481" y="4504455"/>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10" name="直接箭头连接符 84">
            <a:extLst>
              <a:ext uri="{FF2B5EF4-FFF2-40B4-BE49-F238E27FC236}">
                <a16:creationId xmlns:a16="http://schemas.microsoft.com/office/drawing/2014/main" id="{8A540900-6665-2446-A317-33338DD8012C}"/>
              </a:ext>
            </a:extLst>
          </p:cNvPr>
          <p:cNvCxnSpPr>
            <a:stCxn id="13" idx="3"/>
            <a:endCxn id="14" idx="1"/>
          </p:cNvCxnSpPr>
          <p:nvPr/>
        </p:nvCxnSpPr>
        <p:spPr>
          <a:xfrm flipV="1">
            <a:off x="3479525" y="5610676"/>
            <a:ext cx="278870" cy="351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85">
            <a:extLst>
              <a:ext uri="{FF2B5EF4-FFF2-40B4-BE49-F238E27FC236}">
                <a16:creationId xmlns:a16="http://schemas.microsoft.com/office/drawing/2014/main" id="{48D1D384-7C16-2A41-931F-F5F7DA0CA1C0}"/>
              </a:ext>
            </a:extLst>
          </p:cNvPr>
          <p:cNvCxnSpPr>
            <a:stCxn id="14" idx="3"/>
            <a:endCxn id="15" idx="1"/>
          </p:cNvCxnSpPr>
          <p:nvPr/>
        </p:nvCxnSpPr>
        <p:spPr>
          <a:xfrm>
            <a:off x="4050033" y="5610676"/>
            <a:ext cx="280988" cy="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86">
            <a:extLst>
              <a:ext uri="{FF2B5EF4-FFF2-40B4-BE49-F238E27FC236}">
                <a16:creationId xmlns:a16="http://schemas.microsoft.com/office/drawing/2014/main" id="{1B6190ED-E52F-1544-9A15-8A96CC200F52}"/>
              </a:ext>
            </a:extLst>
          </p:cNvPr>
          <p:cNvCxnSpPr>
            <a:stCxn id="15" idx="3"/>
            <a:endCxn id="48" idx="1"/>
          </p:cNvCxnSpPr>
          <p:nvPr/>
        </p:nvCxnSpPr>
        <p:spPr>
          <a:xfrm>
            <a:off x="4622659" y="5610676"/>
            <a:ext cx="292269" cy="80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87">
            <a:extLst>
              <a:ext uri="{FF2B5EF4-FFF2-40B4-BE49-F238E27FC236}">
                <a16:creationId xmlns:a16="http://schemas.microsoft.com/office/drawing/2014/main" id="{4CDD0D89-15D5-9041-A331-ECDDB76DA482}"/>
              </a:ext>
            </a:extLst>
          </p:cNvPr>
          <p:cNvSpPr/>
          <p:nvPr/>
        </p:nvSpPr>
        <p:spPr>
          <a:xfrm>
            <a:off x="3187887" y="543130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4" name="矩形 88">
            <a:extLst>
              <a:ext uri="{FF2B5EF4-FFF2-40B4-BE49-F238E27FC236}">
                <a16:creationId xmlns:a16="http://schemas.microsoft.com/office/drawing/2014/main" id="{74390FB7-C588-EA45-BF90-5A0D8FA03C7B}"/>
              </a:ext>
            </a:extLst>
          </p:cNvPr>
          <p:cNvSpPr/>
          <p:nvPr/>
        </p:nvSpPr>
        <p:spPr>
          <a:xfrm>
            <a:off x="3758395"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5" name="矩形 89">
            <a:extLst>
              <a:ext uri="{FF2B5EF4-FFF2-40B4-BE49-F238E27FC236}">
                <a16:creationId xmlns:a16="http://schemas.microsoft.com/office/drawing/2014/main" id="{089AC0DE-77A6-6B40-89F4-303AB02EA887}"/>
              </a:ext>
            </a:extLst>
          </p:cNvPr>
          <p:cNvSpPr/>
          <p:nvPr/>
        </p:nvSpPr>
        <p:spPr>
          <a:xfrm>
            <a:off x="4331021"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6" name="矩形 90">
                <a:extLst>
                  <a:ext uri="{FF2B5EF4-FFF2-40B4-BE49-F238E27FC236}">
                    <a16:creationId xmlns:a16="http://schemas.microsoft.com/office/drawing/2014/main" id="{2E0D613F-6EFE-8945-97FF-E6EA73035200}"/>
                  </a:ext>
                </a:extLst>
              </p:cNvPr>
              <p:cNvSpPr/>
              <p:nvPr/>
            </p:nvSpPr>
            <p:spPr>
              <a:xfrm>
                <a:off x="3749804" y="4516174"/>
                <a:ext cx="131390"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16" name="矩形 90">
                <a:extLst>
                  <a:ext uri="{FF2B5EF4-FFF2-40B4-BE49-F238E27FC236}">
                    <a16:creationId xmlns:a16="http://schemas.microsoft.com/office/drawing/2014/main" id="{2E0D613F-6EFE-8945-97FF-E6EA73035200}"/>
                  </a:ext>
                </a:extLst>
              </p:cNvPr>
              <p:cNvSpPr>
                <a:spLocks noRot="1" noChangeAspect="1" noMove="1" noResize="1" noEditPoints="1" noAdjustHandles="1" noChangeArrowheads="1" noChangeShapeType="1" noTextEdit="1"/>
              </p:cNvSpPr>
              <p:nvPr/>
            </p:nvSpPr>
            <p:spPr>
              <a:xfrm>
                <a:off x="3749804" y="4516174"/>
                <a:ext cx="131390" cy="321306"/>
              </a:xfrm>
              <a:prstGeom prst="rect">
                <a:avLst/>
              </a:prstGeom>
              <a:blipFill>
                <a:blip r:embed="rId2"/>
                <a:stretch>
                  <a:fillRect r="-92308"/>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矩形 92">
                <a:extLst>
                  <a:ext uri="{FF2B5EF4-FFF2-40B4-BE49-F238E27FC236}">
                    <a16:creationId xmlns:a16="http://schemas.microsoft.com/office/drawing/2014/main" id="{1898B82D-9D14-AA45-97C0-B3CF9AB78480}"/>
                  </a:ext>
                </a:extLst>
              </p:cNvPr>
              <p:cNvSpPr/>
              <p:nvPr/>
            </p:nvSpPr>
            <p:spPr>
              <a:xfrm>
                <a:off x="4325790" y="4531850"/>
                <a:ext cx="122758"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17" name="矩形 92">
                <a:extLst>
                  <a:ext uri="{FF2B5EF4-FFF2-40B4-BE49-F238E27FC236}">
                    <a16:creationId xmlns:a16="http://schemas.microsoft.com/office/drawing/2014/main" id="{1898B82D-9D14-AA45-97C0-B3CF9AB78480}"/>
                  </a:ext>
                </a:extLst>
              </p:cNvPr>
              <p:cNvSpPr>
                <a:spLocks noRot="1" noChangeAspect="1" noMove="1" noResize="1" noEditPoints="1" noAdjustHandles="1" noChangeArrowheads="1" noChangeShapeType="1" noTextEdit="1"/>
              </p:cNvSpPr>
              <p:nvPr/>
            </p:nvSpPr>
            <p:spPr>
              <a:xfrm>
                <a:off x="4325790" y="4531850"/>
                <a:ext cx="122758" cy="319768"/>
              </a:xfrm>
              <a:prstGeom prst="rect">
                <a:avLst/>
              </a:prstGeom>
              <a:blipFill>
                <a:blip r:embed="rId3"/>
                <a:stretch>
                  <a:fillRect r="-118182"/>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矩形 93">
                <a:extLst>
                  <a:ext uri="{FF2B5EF4-FFF2-40B4-BE49-F238E27FC236}">
                    <a16:creationId xmlns:a16="http://schemas.microsoft.com/office/drawing/2014/main" id="{9F0FD69C-3E31-7D43-8AC4-82A4BD85CD90}"/>
                  </a:ext>
                </a:extLst>
              </p:cNvPr>
              <p:cNvSpPr/>
              <p:nvPr/>
            </p:nvSpPr>
            <p:spPr>
              <a:xfrm>
                <a:off x="4325789" y="5459138"/>
                <a:ext cx="161900" cy="321050"/>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3</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18" name="矩形 93">
                <a:extLst>
                  <a:ext uri="{FF2B5EF4-FFF2-40B4-BE49-F238E27FC236}">
                    <a16:creationId xmlns:a16="http://schemas.microsoft.com/office/drawing/2014/main" id="{9F0FD69C-3E31-7D43-8AC4-82A4BD85CD90}"/>
                  </a:ext>
                </a:extLst>
              </p:cNvPr>
              <p:cNvSpPr>
                <a:spLocks noRot="1" noChangeAspect="1" noMove="1" noResize="1" noEditPoints="1" noAdjustHandles="1" noChangeArrowheads="1" noChangeShapeType="1" noTextEdit="1"/>
              </p:cNvSpPr>
              <p:nvPr/>
            </p:nvSpPr>
            <p:spPr>
              <a:xfrm>
                <a:off x="4325789" y="5459138"/>
                <a:ext cx="161900" cy="321050"/>
              </a:xfrm>
              <a:prstGeom prst="rect">
                <a:avLst/>
              </a:prstGeom>
              <a:blipFill>
                <a:blip r:embed="rId4"/>
                <a:stretch>
                  <a:fillRect r="-4285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矩形 94">
                <a:extLst>
                  <a:ext uri="{FF2B5EF4-FFF2-40B4-BE49-F238E27FC236}">
                    <a16:creationId xmlns:a16="http://schemas.microsoft.com/office/drawing/2014/main" id="{470465BB-67FA-0D46-84B3-7AD290EB40F7}"/>
                  </a:ext>
                </a:extLst>
              </p:cNvPr>
              <p:cNvSpPr/>
              <p:nvPr/>
            </p:nvSpPr>
            <p:spPr>
              <a:xfrm>
                <a:off x="3751398" y="5466720"/>
                <a:ext cx="134616" cy="319959"/>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2</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19" name="矩形 94">
                <a:extLst>
                  <a:ext uri="{FF2B5EF4-FFF2-40B4-BE49-F238E27FC236}">
                    <a16:creationId xmlns:a16="http://schemas.microsoft.com/office/drawing/2014/main" id="{470465BB-67FA-0D46-84B3-7AD290EB40F7}"/>
                  </a:ext>
                </a:extLst>
              </p:cNvPr>
              <p:cNvSpPr>
                <a:spLocks noRot="1" noChangeAspect="1" noMove="1" noResize="1" noEditPoints="1" noAdjustHandles="1" noChangeArrowheads="1" noChangeShapeType="1" noTextEdit="1"/>
              </p:cNvSpPr>
              <p:nvPr/>
            </p:nvSpPr>
            <p:spPr>
              <a:xfrm>
                <a:off x="3751398" y="5466720"/>
                <a:ext cx="134616" cy="319959"/>
              </a:xfrm>
              <a:prstGeom prst="rect">
                <a:avLst/>
              </a:prstGeom>
              <a:blipFill>
                <a:blip r:embed="rId5"/>
                <a:stretch>
                  <a:fillRect r="-53846"/>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矩形 96">
                <a:extLst>
                  <a:ext uri="{FF2B5EF4-FFF2-40B4-BE49-F238E27FC236}">
                    <a16:creationId xmlns:a16="http://schemas.microsoft.com/office/drawing/2014/main" id="{4F4E5144-7855-6F43-9AB1-893DE7E7B7AD}"/>
                  </a:ext>
                </a:extLst>
              </p:cNvPr>
              <p:cNvSpPr/>
              <p:nvPr/>
            </p:nvSpPr>
            <p:spPr>
              <a:xfrm>
                <a:off x="3183570" y="5475560"/>
                <a:ext cx="123580"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0" name="矩形 96">
                <a:extLst>
                  <a:ext uri="{FF2B5EF4-FFF2-40B4-BE49-F238E27FC236}">
                    <a16:creationId xmlns:a16="http://schemas.microsoft.com/office/drawing/2014/main" id="{4F4E5144-7855-6F43-9AB1-893DE7E7B7AD}"/>
                  </a:ext>
                </a:extLst>
              </p:cNvPr>
              <p:cNvSpPr>
                <a:spLocks noRot="1" noChangeAspect="1" noMove="1" noResize="1" noEditPoints="1" noAdjustHandles="1" noChangeArrowheads="1" noChangeShapeType="1" noTextEdit="1"/>
              </p:cNvSpPr>
              <p:nvPr/>
            </p:nvSpPr>
            <p:spPr>
              <a:xfrm>
                <a:off x="3183570" y="5475560"/>
                <a:ext cx="123580" cy="319768"/>
              </a:xfrm>
              <a:prstGeom prst="rect">
                <a:avLst/>
              </a:prstGeom>
              <a:blipFill>
                <a:blip r:embed="rId6"/>
                <a:stretch>
                  <a:fillRect r="-7272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矩形 99">
                <a:extLst>
                  <a:ext uri="{FF2B5EF4-FFF2-40B4-BE49-F238E27FC236}">
                    <a16:creationId xmlns:a16="http://schemas.microsoft.com/office/drawing/2014/main" id="{FE94F2CF-9664-4C4C-90B0-763E91833D2A}"/>
                  </a:ext>
                </a:extLst>
              </p:cNvPr>
              <p:cNvSpPr/>
              <p:nvPr/>
            </p:nvSpPr>
            <p:spPr>
              <a:xfrm>
                <a:off x="5489323" y="4526082"/>
                <a:ext cx="83249" cy="322717"/>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21" name="矩形 99">
                <a:extLst>
                  <a:ext uri="{FF2B5EF4-FFF2-40B4-BE49-F238E27FC236}">
                    <a16:creationId xmlns:a16="http://schemas.microsoft.com/office/drawing/2014/main" id="{FE94F2CF-9664-4C4C-90B0-763E91833D2A}"/>
                  </a:ext>
                </a:extLst>
              </p:cNvPr>
              <p:cNvSpPr>
                <a:spLocks noRot="1" noChangeAspect="1" noMove="1" noResize="1" noEditPoints="1" noAdjustHandles="1" noChangeArrowheads="1" noChangeShapeType="1" noTextEdit="1"/>
              </p:cNvSpPr>
              <p:nvPr/>
            </p:nvSpPr>
            <p:spPr>
              <a:xfrm>
                <a:off x="5489323" y="4526082"/>
                <a:ext cx="83249" cy="322717"/>
              </a:xfrm>
              <a:prstGeom prst="rect">
                <a:avLst/>
              </a:prstGeom>
              <a:blipFill>
                <a:blip r:embed="rId7"/>
                <a:stretch>
                  <a:fillRect r="-175000"/>
                </a:stretch>
              </a:blipFill>
              <a:ln>
                <a:solidFill>
                  <a:schemeClr val="accent2">
                    <a:lumMod val="40000"/>
                    <a:lumOff val="60000"/>
                  </a:schemeClr>
                </a:solidFill>
              </a:ln>
            </p:spPr>
            <p:txBody>
              <a:bodyPr/>
              <a:lstStyle/>
              <a:p>
                <a:r>
                  <a:rPr lang="en-US">
                    <a:noFill/>
                  </a:rPr>
                  <a:t> </a:t>
                </a:r>
              </a:p>
            </p:txBody>
          </p:sp>
        </mc:Fallback>
      </mc:AlternateContent>
      <p:sp>
        <p:nvSpPr>
          <p:cNvPr id="22" name="矩形 100">
            <a:extLst>
              <a:ext uri="{FF2B5EF4-FFF2-40B4-BE49-F238E27FC236}">
                <a16:creationId xmlns:a16="http://schemas.microsoft.com/office/drawing/2014/main" id="{D5369327-E492-6E4D-AD13-D8432A2FAF21}"/>
              </a:ext>
            </a:extLst>
          </p:cNvPr>
          <p:cNvSpPr/>
          <p:nvPr/>
        </p:nvSpPr>
        <p:spPr>
          <a:xfrm>
            <a:off x="3756398" y="3901532"/>
            <a:ext cx="30972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23" name="矩形 101">
            <a:extLst>
              <a:ext uri="{FF2B5EF4-FFF2-40B4-BE49-F238E27FC236}">
                <a16:creationId xmlns:a16="http://schemas.microsoft.com/office/drawing/2014/main" id="{A2349624-D8EC-354B-B101-2BDBD919B5DD}"/>
              </a:ext>
            </a:extLst>
          </p:cNvPr>
          <p:cNvSpPr/>
          <p:nvPr/>
        </p:nvSpPr>
        <p:spPr>
          <a:xfrm>
            <a:off x="4343400" y="3901532"/>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24" name="矩形 102">
            <a:extLst>
              <a:ext uri="{FF2B5EF4-FFF2-40B4-BE49-F238E27FC236}">
                <a16:creationId xmlns:a16="http://schemas.microsoft.com/office/drawing/2014/main" id="{40B55D69-E746-E04F-849E-2FBE442A328A}"/>
              </a:ext>
            </a:extLst>
          </p:cNvPr>
          <p:cNvSpPr/>
          <p:nvPr/>
        </p:nvSpPr>
        <p:spPr>
          <a:xfrm>
            <a:off x="5476137" y="3906260"/>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25" name="直接箭头连接符 104">
            <a:extLst>
              <a:ext uri="{FF2B5EF4-FFF2-40B4-BE49-F238E27FC236}">
                <a16:creationId xmlns:a16="http://schemas.microsoft.com/office/drawing/2014/main" id="{EF203D62-750C-6745-8DED-3429DE27C8A4}"/>
              </a:ext>
            </a:extLst>
          </p:cNvPr>
          <p:cNvCxnSpPr>
            <a:endCxn id="22" idx="1"/>
          </p:cNvCxnSpPr>
          <p:nvPr/>
        </p:nvCxnSpPr>
        <p:spPr>
          <a:xfrm flipV="1">
            <a:off x="3477529" y="4084412"/>
            <a:ext cx="278869"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105">
            <a:extLst>
              <a:ext uri="{FF2B5EF4-FFF2-40B4-BE49-F238E27FC236}">
                <a16:creationId xmlns:a16="http://schemas.microsoft.com/office/drawing/2014/main" id="{6CB47DDF-8E4D-D144-8928-0DD489F9ED4B}"/>
              </a:ext>
            </a:extLst>
          </p:cNvPr>
          <p:cNvCxnSpPr>
            <a:stCxn id="22" idx="3"/>
            <a:endCxn id="23" idx="1"/>
          </p:cNvCxnSpPr>
          <p:nvPr/>
        </p:nvCxnSpPr>
        <p:spPr>
          <a:xfrm>
            <a:off x="4066126" y="4084412"/>
            <a:ext cx="27727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106">
            <a:extLst>
              <a:ext uri="{FF2B5EF4-FFF2-40B4-BE49-F238E27FC236}">
                <a16:creationId xmlns:a16="http://schemas.microsoft.com/office/drawing/2014/main" id="{17C70B96-4493-0244-BAD9-F92A432BA4B7}"/>
              </a:ext>
            </a:extLst>
          </p:cNvPr>
          <p:cNvCxnSpPr/>
          <p:nvPr/>
        </p:nvCxnSpPr>
        <p:spPr>
          <a:xfrm>
            <a:off x="4620663" y="4092494"/>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107">
            <a:extLst>
              <a:ext uri="{FF2B5EF4-FFF2-40B4-BE49-F238E27FC236}">
                <a16:creationId xmlns:a16="http://schemas.microsoft.com/office/drawing/2014/main" id="{F0FFDC56-E34A-D746-A9D5-9146463DD046}"/>
              </a:ext>
            </a:extLst>
          </p:cNvPr>
          <p:cNvCxnSpPr/>
          <p:nvPr/>
        </p:nvCxnSpPr>
        <p:spPr>
          <a:xfrm>
            <a:off x="5195149" y="4101793"/>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108">
                <a:extLst>
                  <a:ext uri="{FF2B5EF4-FFF2-40B4-BE49-F238E27FC236}">
                    <a16:creationId xmlns:a16="http://schemas.microsoft.com/office/drawing/2014/main" id="{2C8A45D8-E5CC-274A-880B-E5B8C140C34F}"/>
                  </a:ext>
                </a:extLst>
              </p:cNvPr>
              <p:cNvSpPr/>
              <p:nvPr/>
            </p:nvSpPr>
            <p:spPr>
              <a:xfrm>
                <a:off x="5468775" y="3917829"/>
                <a:ext cx="103797" cy="322717"/>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29" name="矩形 108">
                <a:extLst>
                  <a:ext uri="{FF2B5EF4-FFF2-40B4-BE49-F238E27FC236}">
                    <a16:creationId xmlns:a16="http://schemas.microsoft.com/office/drawing/2014/main" id="{2C8A45D8-E5CC-274A-880B-E5B8C140C34F}"/>
                  </a:ext>
                </a:extLst>
              </p:cNvPr>
              <p:cNvSpPr>
                <a:spLocks noRot="1" noChangeAspect="1" noMove="1" noResize="1" noEditPoints="1" noAdjustHandles="1" noChangeArrowheads="1" noChangeShapeType="1" noTextEdit="1"/>
              </p:cNvSpPr>
              <p:nvPr/>
            </p:nvSpPr>
            <p:spPr>
              <a:xfrm>
                <a:off x="5468775" y="3917829"/>
                <a:ext cx="103797" cy="322717"/>
              </a:xfrm>
              <a:prstGeom prst="rect">
                <a:avLst/>
              </a:prstGeom>
              <a:blipFill>
                <a:blip r:embed="rId8"/>
                <a:stretch>
                  <a:fillRect r="-130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109">
                <a:extLst>
                  <a:ext uri="{FF2B5EF4-FFF2-40B4-BE49-F238E27FC236}">
                    <a16:creationId xmlns:a16="http://schemas.microsoft.com/office/drawing/2014/main" id="{B9124013-B592-C541-935C-ECBC62A00094}"/>
                  </a:ext>
                </a:extLst>
              </p:cNvPr>
              <p:cNvSpPr/>
              <p:nvPr/>
            </p:nvSpPr>
            <p:spPr>
              <a:xfrm>
                <a:off x="4346612" y="3929519"/>
                <a:ext cx="75514" cy="319768"/>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30" name="矩形 109">
                <a:extLst>
                  <a:ext uri="{FF2B5EF4-FFF2-40B4-BE49-F238E27FC236}">
                    <a16:creationId xmlns:a16="http://schemas.microsoft.com/office/drawing/2014/main" id="{B9124013-B592-C541-935C-ECBC62A00094}"/>
                  </a:ext>
                </a:extLst>
              </p:cNvPr>
              <p:cNvSpPr>
                <a:spLocks noRot="1" noChangeAspect="1" noMove="1" noResize="1" noEditPoints="1" noAdjustHandles="1" noChangeArrowheads="1" noChangeShapeType="1" noTextEdit="1"/>
              </p:cNvSpPr>
              <p:nvPr/>
            </p:nvSpPr>
            <p:spPr>
              <a:xfrm>
                <a:off x="4346612" y="3929519"/>
                <a:ext cx="75514" cy="319768"/>
              </a:xfrm>
              <a:prstGeom prst="rect">
                <a:avLst/>
              </a:prstGeom>
              <a:blipFill>
                <a:blip r:embed="rId9"/>
                <a:stretch>
                  <a:fillRect r="-175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矩形 110">
                <a:extLst>
                  <a:ext uri="{FF2B5EF4-FFF2-40B4-BE49-F238E27FC236}">
                    <a16:creationId xmlns:a16="http://schemas.microsoft.com/office/drawing/2014/main" id="{E2CA55AF-30BE-604B-862E-64411352BCF4}"/>
                  </a:ext>
                </a:extLst>
              </p:cNvPr>
              <p:cNvSpPr/>
              <p:nvPr/>
            </p:nvSpPr>
            <p:spPr>
              <a:xfrm>
                <a:off x="3754695" y="3930578"/>
                <a:ext cx="126498"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31" name="矩形 110">
                <a:extLst>
                  <a:ext uri="{FF2B5EF4-FFF2-40B4-BE49-F238E27FC236}">
                    <a16:creationId xmlns:a16="http://schemas.microsoft.com/office/drawing/2014/main" id="{E2CA55AF-30BE-604B-862E-64411352BCF4}"/>
                  </a:ext>
                </a:extLst>
              </p:cNvPr>
              <p:cNvSpPr>
                <a:spLocks noRot="1" noChangeAspect="1" noMove="1" noResize="1" noEditPoints="1" noAdjustHandles="1" noChangeArrowheads="1" noChangeShapeType="1" noTextEdit="1"/>
              </p:cNvSpPr>
              <p:nvPr/>
            </p:nvSpPr>
            <p:spPr>
              <a:xfrm>
                <a:off x="3754695" y="3930578"/>
                <a:ext cx="126498" cy="321306"/>
              </a:xfrm>
              <a:prstGeom prst="rect">
                <a:avLst/>
              </a:prstGeom>
              <a:blipFill>
                <a:blip r:embed="rId10"/>
                <a:stretch>
                  <a:fillRect r="-100000"/>
                </a:stretch>
              </a:blipFill>
              <a:ln>
                <a:solidFill>
                  <a:srgbClr val="00B0F0"/>
                </a:solidFill>
              </a:ln>
            </p:spPr>
            <p:txBody>
              <a:bodyPr/>
              <a:lstStyle/>
              <a:p>
                <a:r>
                  <a:rPr lang="en-US">
                    <a:noFill/>
                  </a:rPr>
                  <a:t> </a:t>
                </a:r>
              </a:p>
            </p:txBody>
          </p:sp>
        </mc:Fallback>
      </mc:AlternateContent>
      <p:cxnSp>
        <p:nvCxnSpPr>
          <p:cNvPr id="32" name="直接箭头连接符 111">
            <a:extLst>
              <a:ext uri="{FF2B5EF4-FFF2-40B4-BE49-F238E27FC236}">
                <a16:creationId xmlns:a16="http://schemas.microsoft.com/office/drawing/2014/main" id="{7D33D6F3-4250-ED47-9AF2-CFAAABFE6556}"/>
              </a:ext>
            </a:extLst>
          </p:cNvPr>
          <p:cNvCxnSpPr>
            <a:stCxn id="39" idx="0"/>
            <a:endCxn id="53" idx="4"/>
          </p:cNvCxnSpPr>
          <p:nvPr/>
        </p:nvCxnSpPr>
        <p:spPr>
          <a:xfrm flipH="1" flipV="1">
            <a:off x="4473816" y="5296942"/>
            <a:ext cx="1166272" cy="1257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14">
            <a:extLst>
              <a:ext uri="{FF2B5EF4-FFF2-40B4-BE49-F238E27FC236}">
                <a16:creationId xmlns:a16="http://schemas.microsoft.com/office/drawing/2014/main" id="{CAC6F1D6-9869-FC41-8CD9-802F888975D6}"/>
              </a:ext>
            </a:extLst>
          </p:cNvPr>
          <p:cNvCxnSpPr>
            <a:stCxn id="13" idx="0"/>
            <a:endCxn id="53" idx="4"/>
          </p:cNvCxnSpPr>
          <p:nvPr/>
        </p:nvCxnSpPr>
        <p:spPr>
          <a:xfrm flipV="1">
            <a:off x="3333707" y="5296941"/>
            <a:ext cx="1140110" cy="13436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122">
            <a:extLst>
              <a:ext uri="{FF2B5EF4-FFF2-40B4-BE49-F238E27FC236}">
                <a16:creationId xmlns:a16="http://schemas.microsoft.com/office/drawing/2014/main" id="{0F8B70EA-2DFD-414E-814C-7593D491CF48}"/>
              </a:ext>
            </a:extLst>
          </p:cNvPr>
          <p:cNvSpPr txBox="1"/>
          <p:nvPr/>
        </p:nvSpPr>
        <p:spPr>
          <a:xfrm>
            <a:off x="3150241" y="5842529"/>
            <a:ext cx="461029" cy="253916"/>
          </a:xfrm>
          <a:prstGeom prst="rect">
            <a:avLst/>
          </a:prstGeom>
          <a:noFill/>
        </p:spPr>
        <p:txBody>
          <a:bodyPr wrap="square" rtlCol="0">
            <a:spAutoFit/>
          </a:bodyPr>
          <a:lstStyle/>
          <a:p>
            <a:r>
              <a:rPr lang="en-US" altLang="zh-CN" sz="1050" dirty="0"/>
              <a:t>Why</a:t>
            </a:r>
            <a:endParaRPr lang="zh-CN" altLang="en-US" sz="1350" dirty="0"/>
          </a:p>
        </p:txBody>
      </p:sp>
      <p:sp>
        <p:nvSpPr>
          <p:cNvPr id="35" name="文本框 123">
            <a:extLst>
              <a:ext uri="{FF2B5EF4-FFF2-40B4-BE49-F238E27FC236}">
                <a16:creationId xmlns:a16="http://schemas.microsoft.com/office/drawing/2014/main" id="{5DB4FA7B-1F0E-614A-B536-DA1A1A4A1780}"/>
              </a:ext>
            </a:extLst>
          </p:cNvPr>
          <p:cNvSpPr txBox="1"/>
          <p:nvPr/>
        </p:nvSpPr>
        <p:spPr>
          <a:xfrm>
            <a:off x="3698510" y="5840307"/>
            <a:ext cx="485111" cy="253916"/>
          </a:xfrm>
          <a:prstGeom prst="rect">
            <a:avLst/>
          </a:prstGeom>
          <a:noFill/>
        </p:spPr>
        <p:txBody>
          <a:bodyPr wrap="square" rtlCol="0">
            <a:spAutoFit/>
          </a:bodyPr>
          <a:lstStyle/>
          <a:p>
            <a:r>
              <a:rPr lang="en-US" altLang="zh-CN" sz="1050" dirty="0"/>
              <a:t>did</a:t>
            </a:r>
            <a:endParaRPr lang="zh-CN" altLang="en-US" sz="1350" dirty="0"/>
          </a:p>
        </p:txBody>
      </p:sp>
      <p:sp>
        <p:nvSpPr>
          <p:cNvPr id="36" name="文本框 125">
            <a:extLst>
              <a:ext uri="{FF2B5EF4-FFF2-40B4-BE49-F238E27FC236}">
                <a16:creationId xmlns:a16="http://schemas.microsoft.com/office/drawing/2014/main" id="{BCEC6261-60C0-3A4E-B4C1-ACFBD2DB47F6}"/>
              </a:ext>
            </a:extLst>
          </p:cNvPr>
          <p:cNvSpPr txBox="1"/>
          <p:nvPr/>
        </p:nvSpPr>
        <p:spPr>
          <a:xfrm>
            <a:off x="4281032" y="5850167"/>
            <a:ext cx="665730" cy="253916"/>
          </a:xfrm>
          <a:prstGeom prst="rect">
            <a:avLst/>
          </a:prstGeom>
          <a:noFill/>
        </p:spPr>
        <p:txBody>
          <a:bodyPr wrap="square" rtlCol="0">
            <a:spAutoFit/>
          </a:bodyPr>
          <a:lstStyle/>
          <a:p>
            <a:r>
              <a:rPr lang="en-US" altLang="zh-CN" sz="1050" dirty="0"/>
              <a:t>Tesla</a:t>
            </a:r>
            <a:endParaRPr lang="zh-CN" altLang="en-US" sz="1350" dirty="0"/>
          </a:p>
        </p:txBody>
      </p:sp>
      <p:sp>
        <p:nvSpPr>
          <p:cNvPr id="37" name="文本框 126">
            <a:extLst>
              <a:ext uri="{FF2B5EF4-FFF2-40B4-BE49-F238E27FC236}">
                <a16:creationId xmlns:a16="http://schemas.microsoft.com/office/drawing/2014/main" id="{DC435202-C156-B947-BDA1-F057B726670F}"/>
              </a:ext>
            </a:extLst>
          </p:cNvPr>
          <p:cNvSpPr txBox="1"/>
          <p:nvPr/>
        </p:nvSpPr>
        <p:spPr>
          <a:xfrm>
            <a:off x="5556021" y="5840307"/>
            <a:ext cx="561155" cy="253916"/>
          </a:xfrm>
          <a:prstGeom prst="rect">
            <a:avLst/>
          </a:prstGeom>
          <a:noFill/>
        </p:spPr>
        <p:txBody>
          <a:bodyPr wrap="square" rtlCol="0">
            <a:spAutoFit/>
          </a:bodyPr>
          <a:lstStyle/>
          <a:p>
            <a:r>
              <a:rPr lang="en-US" altLang="zh-CN" sz="1050" dirty="0"/>
              <a:t>?</a:t>
            </a:r>
            <a:endParaRPr lang="zh-CN" altLang="en-US" sz="1350" dirty="0"/>
          </a:p>
        </p:txBody>
      </p:sp>
      <p:cxnSp>
        <p:nvCxnSpPr>
          <p:cNvPr id="38" name="直接箭头连接符 127">
            <a:extLst>
              <a:ext uri="{FF2B5EF4-FFF2-40B4-BE49-F238E27FC236}">
                <a16:creationId xmlns:a16="http://schemas.microsoft.com/office/drawing/2014/main" id="{23843DA8-95A3-5F4E-A747-F371FD22D56A}"/>
              </a:ext>
            </a:extLst>
          </p:cNvPr>
          <p:cNvCxnSpPr>
            <a:endCxn id="40" idx="1"/>
          </p:cNvCxnSpPr>
          <p:nvPr/>
        </p:nvCxnSpPr>
        <p:spPr>
          <a:xfrm>
            <a:off x="5181600" y="5605541"/>
            <a:ext cx="304800" cy="129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128">
            <a:extLst>
              <a:ext uri="{FF2B5EF4-FFF2-40B4-BE49-F238E27FC236}">
                <a16:creationId xmlns:a16="http://schemas.microsoft.com/office/drawing/2014/main" id="{EADB7847-6B8B-FF49-A82B-6469D4D84AE6}"/>
              </a:ext>
            </a:extLst>
          </p:cNvPr>
          <p:cNvSpPr/>
          <p:nvPr/>
        </p:nvSpPr>
        <p:spPr>
          <a:xfrm>
            <a:off x="5494269" y="5422661"/>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40" name="矩形 130">
                <a:extLst>
                  <a:ext uri="{FF2B5EF4-FFF2-40B4-BE49-F238E27FC236}">
                    <a16:creationId xmlns:a16="http://schemas.microsoft.com/office/drawing/2014/main" id="{11C252B0-6846-1842-AEC6-5340678784F3}"/>
                  </a:ext>
                </a:extLst>
              </p:cNvPr>
              <p:cNvSpPr/>
              <p:nvPr/>
            </p:nvSpPr>
            <p:spPr>
              <a:xfrm>
                <a:off x="5486400" y="5435245"/>
                <a:ext cx="152028" cy="343171"/>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𝑄</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40" name="矩形 130">
                <a:extLst>
                  <a:ext uri="{FF2B5EF4-FFF2-40B4-BE49-F238E27FC236}">
                    <a16:creationId xmlns:a16="http://schemas.microsoft.com/office/drawing/2014/main" id="{11C252B0-6846-1842-AEC6-5340678784F3}"/>
                  </a:ext>
                </a:extLst>
              </p:cNvPr>
              <p:cNvSpPr>
                <a:spLocks noRot="1" noChangeAspect="1" noMove="1" noResize="1" noEditPoints="1" noAdjustHandles="1" noChangeArrowheads="1" noChangeShapeType="1" noTextEdit="1"/>
              </p:cNvSpPr>
              <p:nvPr/>
            </p:nvSpPr>
            <p:spPr>
              <a:xfrm>
                <a:off x="5486400" y="5435245"/>
                <a:ext cx="152028" cy="343171"/>
              </a:xfrm>
              <a:prstGeom prst="rect">
                <a:avLst/>
              </a:prstGeom>
              <a:blipFill>
                <a:blip r:embed="rId11"/>
                <a:stretch>
                  <a:fillRect r="-53846"/>
                </a:stretch>
              </a:blipFill>
              <a:ln>
                <a:solidFill>
                  <a:schemeClr val="accent2">
                    <a:lumMod val="40000"/>
                    <a:lumOff val="60000"/>
                  </a:schemeClr>
                </a:solidFill>
              </a:ln>
            </p:spPr>
            <p:txBody>
              <a:bodyPr/>
              <a:lstStyle/>
              <a:p>
                <a:r>
                  <a:rPr lang="en-US">
                    <a:noFill/>
                  </a:rPr>
                  <a:t> </a:t>
                </a:r>
              </a:p>
            </p:txBody>
          </p:sp>
        </mc:Fallback>
      </mc:AlternateContent>
      <p:sp>
        <p:nvSpPr>
          <p:cNvPr id="41" name="文本框 131">
            <a:extLst>
              <a:ext uri="{FF2B5EF4-FFF2-40B4-BE49-F238E27FC236}">
                <a16:creationId xmlns:a16="http://schemas.microsoft.com/office/drawing/2014/main" id="{0EFA5E64-839F-8043-9A05-84E0C04F98A2}"/>
              </a:ext>
            </a:extLst>
          </p:cNvPr>
          <p:cNvSpPr txBox="1"/>
          <p:nvPr/>
        </p:nvSpPr>
        <p:spPr>
          <a:xfrm>
            <a:off x="3657600" y="4258380"/>
            <a:ext cx="615248" cy="253916"/>
          </a:xfrm>
          <a:prstGeom prst="rect">
            <a:avLst/>
          </a:prstGeom>
          <a:noFill/>
        </p:spPr>
        <p:txBody>
          <a:bodyPr wrap="square" rtlCol="0">
            <a:spAutoFit/>
          </a:bodyPr>
          <a:lstStyle/>
          <a:p>
            <a:r>
              <a:rPr lang="en-US" altLang="zh-CN" sz="1050" dirty="0"/>
              <a:t>attend</a:t>
            </a:r>
            <a:endParaRPr lang="zh-CN" altLang="en-US" sz="1350" dirty="0"/>
          </a:p>
        </p:txBody>
      </p:sp>
      <p:sp>
        <p:nvSpPr>
          <p:cNvPr id="42" name="文本框 133">
            <a:extLst>
              <a:ext uri="{FF2B5EF4-FFF2-40B4-BE49-F238E27FC236}">
                <a16:creationId xmlns:a16="http://schemas.microsoft.com/office/drawing/2014/main" id="{8FF09C0A-977C-B64D-BB77-0C98228CDCDB}"/>
              </a:ext>
            </a:extLst>
          </p:cNvPr>
          <p:cNvSpPr txBox="1"/>
          <p:nvPr/>
        </p:nvSpPr>
        <p:spPr>
          <a:xfrm>
            <a:off x="4191000" y="4264859"/>
            <a:ext cx="652845" cy="253916"/>
          </a:xfrm>
          <a:prstGeom prst="rect">
            <a:avLst/>
          </a:prstGeom>
          <a:noFill/>
        </p:spPr>
        <p:txBody>
          <a:bodyPr wrap="square" rtlCol="0">
            <a:spAutoFit/>
          </a:bodyPr>
          <a:lstStyle/>
          <a:p>
            <a:r>
              <a:rPr lang="en-US" altLang="zh-CN" sz="1050" dirty="0"/>
              <a:t>school</a:t>
            </a:r>
            <a:endParaRPr lang="zh-CN" altLang="en-US" sz="1350" dirty="0"/>
          </a:p>
        </p:txBody>
      </p:sp>
      <p:sp>
        <p:nvSpPr>
          <p:cNvPr id="43" name="文本框 134">
            <a:extLst>
              <a:ext uri="{FF2B5EF4-FFF2-40B4-BE49-F238E27FC236}">
                <a16:creationId xmlns:a16="http://schemas.microsoft.com/office/drawing/2014/main" id="{B0881A51-3153-024D-B3CD-529ACF623634}"/>
              </a:ext>
            </a:extLst>
          </p:cNvPr>
          <p:cNvSpPr txBox="1"/>
          <p:nvPr/>
        </p:nvSpPr>
        <p:spPr>
          <a:xfrm>
            <a:off x="5410200" y="4265717"/>
            <a:ext cx="614110" cy="253916"/>
          </a:xfrm>
          <a:prstGeom prst="rect">
            <a:avLst/>
          </a:prstGeom>
          <a:noFill/>
        </p:spPr>
        <p:txBody>
          <a:bodyPr wrap="square" rtlCol="0">
            <a:spAutoFit/>
          </a:bodyPr>
          <a:lstStyle/>
          <a:p>
            <a:r>
              <a:rPr lang="en-US" altLang="zh-CN" sz="1050" dirty="0"/>
              <a:t>Real</a:t>
            </a:r>
            <a:endParaRPr lang="zh-CN" altLang="en-US" sz="1350" dirty="0"/>
          </a:p>
        </p:txBody>
      </p:sp>
      <p:cxnSp>
        <p:nvCxnSpPr>
          <p:cNvPr id="44" name="直接箭头连接符 140">
            <a:extLst>
              <a:ext uri="{FF2B5EF4-FFF2-40B4-BE49-F238E27FC236}">
                <a16:creationId xmlns:a16="http://schemas.microsoft.com/office/drawing/2014/main" id="{9A23DF79-8227-1849-8E96-6EF6A0727AA9}"/>
              </a:ext>
            </a:extLst>
          </p:cNvPr>
          <p:cNvCxnSpPr/>
          <p:nvPr/>
        </p:nvCxnSpPr>
        <p:spPr>
          <a:xfrm flipV="1">
            <a:off x="5766035" y="4104220"/>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42">
            <a:extLst>
              <a:ext uri="{FF2B5EF4-FFF2-40B4-BE49-F238E27FC236}">
                <a16:creationId xmlns:a16="http://schemas.microsoft.com/office/drawing/2014/main" id="{DB494528-82DA-A641-B91A-A47D7EC6B65D}"/>
              </a:ext>
            </a:extLst>
          </p:cNvPr>
          <p:cNvCxnSpPr>
            <a:stCxn id="53" idx="0"/>
          </p:cNvCxnSpPr>
          <p:nvPr/>
        </p:nvCxnSpPr>
        <p:spPr>
          <a:xfrm flipH="1" flipV="1">
            <a:off x="3332054" y="4868998"/>
            <a:ext cx="1141763" cy="25330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146">
            <a:extLst>
              <a:ext uri="{FF2B5EF4-FFF2-40B4-BE49-F238E27FC236}">
                <a16:creationId xmlns:a16="http://schemas.microsoft.com/office/drawing/2014/main" id="{E25B9F29-8479-4C4A-81F0-1720F5A26813}"/>
              </a:ext>
            </a:extLst>
          </p:cNvPr>
          <p:cNvCxnSpPr>
            <a:stCxn id="14" idx="0"/>
            <a:endCxn id="53" idx="4"/>
          </p:cNvCxnSpPr>
          <p:nvPr/>
        </p:nvCxnSpPr>
        <p:spPr>
          <a:xfrm flipV="1">
            <a:off x="3904214" y="5296941"/>
            <a:ext cx="569602"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147">
            <a:extLst>
              <a:ext uri="{FF2B5EF4-FFF2-40B4-BE49-F238E27FC236}">
                <a16:creationId xmlns:a16="http://schemas.microsoft.com/office/drawing/2014/main" id="{3530075C-7279-DB45-81CA-F377A9ECF7C6}"/>
              </a:ext>
            </a:extLst>
          </p:cNvPr>
          <p:cNvCxnSpPr>
            <a:stCxn id="15" idx="0"/>
            <a:endCxn id="53" idx="4"/>
          </p:cNvCxnSpPr>
          <p:nvPr/>
        </p:nvCxnSpPr>
        <p:spPr>
          <a:xfrm flipH="1" flipV="1">
            <a:off x="4473816" y="5296941"/>
            <a:ext cx="3025"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148">
                <a:extLst>
                  <a:ext uri="{FF2B5EF4-FFF2-40B4-BE49-F238E27FC236}">
                    <a16:creationId xmlns:a16="http://schemas.microsoft.com/office/drawing/2014/main" id="{C8D351A9-9D95-0B4E-9B0D-587F4162E922}"/>
                  </a:ext>
                </a:extLst>
              </p:cNvPr>
              <p:cNvSpPr/>
              <p:nvPr/>
            </p:nvSpPr>
            <p:spPr>
              <a:xfrm>
                <a:off x="4914928" y="5440832"/>
                <a:ext cx="299330" cy="341289"/>
              </a:xfrm>
              <a:prstGeom prst="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48" name="矩形 148">
                <a:extLst>
                  <a:ext uri="{FF2B5EF4-FFF2-40B4-BE49-F238E27FC236}">
                    <a16:creationId xmlns:a16="http://schemas.microsoft.com/office/drawing/2014/main" id="{C8D351A9-9D95-0B4E-9B0D-587F4162E922}"/>
                  </a:ext>
                </a:extLst>
              </p:cNvPr>
              <p:cNvSpPr>
                <a:spLocks noRot="1" noChangeAspect="1" noMove="1" noResize="1" noEditPoints="1" noAdjustHandles="1" noChangeArrowheads="1" noChangeShapeType="1" noTextEdit="1"/>
              </p:cNvSpPr>
              <p:nvPr/>
            </p:nvSpPr>
            <p:spPr>
              <a:xfrm>
                <a:off x="4914928" y="5440832"/>
                <a:ext cx="299330" cy="341289"/>
              </a:xfrm>
              <a:prstGeom prst="rect">
                <a:avLst/>
              </a:prstGeom>
              <a:blipFill>
                <a:blip r:embed="rId12"/>
                <a:stretch>
                  <a:fillRect/>
                </a:stretch>
              </a:blipFill>
              <a:ln w="28575">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矩形 149">
                <a:extLst>
                  <a:ext uri="{FF2B5EF4-FFF2-40B4-BE49-F238E27FC236}">
                    <a16:creationId xmlns:a16="http://schemas.microsoft.com/office/drawing/2014/main" id="{8F6E0195-9B92-DB4E-BAA4-9C22F70903C5}"/>
                  </a:ext>
                </a:extLst>
              </p:cNvPr>
              <p:cNvSpPr/>
              <p:nvPr/>
            </p:nvSpPr>
            <p:spPr>
              <a:xfrm>
                <a:off x="6642086" y="3886100"/>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49" name="矩形 149">
                <a:extLst>
                  <a:ext uri="{FF2B5EF4-FFF2-40B4-BE49-F238E27FC236}">
                    <a16:creationId xmlns:a16="http://schemas.microsoft.com/office/drawing/2014/main" id="{8F6E0195-9B92-DB4E-BAA4-9C22F70903C5}"/>
                  </a:ext>
                </a:extLst>
              </p:cNvPr>
              <p:cNvSpPr>
                <a:spLocks noRot="1" noChangeAspect="1" noMove="1" noResize="1" noEditPoints="1" noAdjustHandles="1" noChangeArrowheads="1" noChangeShapeType="1" noTextEdit="1"/>
              </p:cNvSpPr>
              <p:nvPr/>
            </p:nvSpPr>
            <p:spPr>
              <a:xfrm>
                <a:off x="6642086" y="3886100"/>
                <a:ext cx="299330" cy="341289"/>
              </a:xfrm>
              <a:prstGeom prst="rect">
                <a:avLst/>
              </a:prstGeom>
              <a:blipFill>
                <a:blip r:embed="rId13"/>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矩形 150">
                <a:extLst>
                  <a:ext uri="{FF2B5EF4-FFF2-40B4-BE49-F238E27FC236}">
                    <a16:creationId xmlns:a16="http://schemas.microsoft.com/office/drawing/2014/main" id="{08EFA896-09A9-3D4D-B876-99ACB2F8DBD3}"/>
                  </a:ext>
                </a:extLst>
              </p:cNvPr>
              <p:cNvSpPr/>
              <p:nvPr/>
            </p:nvSpPr>
            <p:spPr>
              <a:xfrm>
                <a:off x="6639919" y="4516174"/>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50" name="矩形 150">
                <a:extLst>
                  <a:ext uri="{FF2B5EF4-FFF2-40B4-BE49-F238E27FC236}">
                    <a16:creationId xmlns:a16="http://schemas.microsoft.com/office/drawing/2014/main" id="{08EFA896-09A9-3D4D-B876-99ACB2F8DBD3}"/>
                  </a:ext>
                </a:extLst>
              </p:cNvPr>
              <p:cNvSpPr>
                <a:spLocks noRot="1" noChangeAspect="1" noMove="1" noResize="1" noEditPoints="1" noAdjustHandles="1" noChangeArrowheads="1" noChangeShapeType="1" noTextEdit="1"/>
              </p:cNvSpPr>
              <p:nvPr/>
            </p:nvSpPr>
            <p:spPr>
              <a:xfrm>
                <a:off x="6639919" y="4516174"/>
                <a:ext cx="299330" cy="341289"/>
              </a:xfrm>
              <a:prstGeom prst="rect">
                <a:avLst/>
              </a:prstGeom>
              <a:blipFill>
                <a:blip r:embed="rId14"/>
                <a:stretch>
                  <a:fillRect/>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矩形 151">
                <a:extLst>
                  <a:ext uri="{FF2B5EF4-FFF2-40B4-BE49-F238E27FC236}">
                    <a16:creationId xmlns:a16="http://schemas.microsoft.com/office/drawing/2014/main" id="{7A86B414-B22E-DB4F-B58B-3522F2CADED6}"/>
                  </a:ext>
                </a:extLst>
              </p:cNvPr>
              <p:cNvSpPr/>
              <p:nvPr/>
            </p:nvSpPr>
            <p:spPr>
              <a:xfrm>
                <a:off x="4876800" y="3897149"/>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51" name="矩形 151">
                <a:extLst>
                  <a:ext uri="{FF2B5EF4-FFF2-40B4-BE49-F238E27FC236}">
                    <a16:creationId xmlns:a16="http://schemas.microsoft.com/office/drawing/2014/main" id="{7A86B414-B22E-DB4F-B58B-3522F2CADED6}"/>
                  </a:ext>
                </a:extLst>
              </p:cNvPr>
              <p:cNvSpPr>
                <a:spLocks noRot="1" noChangeAspect="1" noMove="1" noResize="1" noEditPoints="1" noAdjustHandles="1" noChangeArrowheads="1" noChangeShapeType="1" noTextEdit="1"/>
              </p:cNvSpPr>
              <p:nvPr/>
            </p:nvSpPr>
            <p:spPr>
              <a:xfrm>
                <a:off x="4876800" y="3897149"/>
                <a:ext cx="299330" cy="341289"/>
              </a:xfrm>
              <a:prstGeom prst="rect">
                <a:avLst/>
              </a:prstGeom>
              <a:blipFill>
                <a:blip r:embed="rId15"/>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矩形 152">
                <a:extLst>
                  <a:ext uri="{FF2B5EF4-FFF2-40B4-BE49-F238E27FC236}">
                    <a16:creationId xmlns:a16="http://schemas.microsoft.com/office/drawing/2014/main" id="{5E8C109A-0F57-774A-86CB-3C147B3E25B2}"/>
                  </a:ext>
                </a:extLst>
              </p:cNvPr>
              <p:cNvSpPr/>
              <p:nvPr/>
            </p:nvSpPr>
            <p:spPr>
              <a:xfrm>
                <a:off x="4876800" y="4509736"/>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1350" i="1" dirty="0">
                  <a:ln>
                    <a:solidFill>
                      <a:schemeClr val="tx1"/>
                    </a:solidFill>
                  </a:ln>
                  <a:solidFill>
                    <a:schemeClr val="tx1"/>
                  </a:solidFill>
                  <a:latin typeface="Cambria Math" panose="02040503050406030204" pitchFamily="18" charset="0"/>
                </a:endParaRPr>
              </a:p>
            </p:txBody>
          </p:sp>
        </mc:Choice>
        <mc:Fallback xmlns="">
          <p:sp>
            <p:nvSpPr>
              <p:cNvPr id="52" name="矩形 152">
                <a:extLst>
                  <a:ext uri="{FF2B5EF4-FFF2-40B4-BE49-F238E27FC236}">
                    <a16:creationId xmlns:a16="http://schemas.microsoft.com/office/drawing/2014/main" id="{5E8C109A-0F57-774A-86CB-3C147B3E25B2}"/>
                  </a:ext>
                </a:extLst>
              </p:cNvPr>
              <p:cNvSpPr>
                <a:spLocks noRot="1" noChangeAspect="1" noMove="1" noResize="1" noEditPoints="1" noAdjustHandles="1" noChangeArrowheads="1" noChangeShapeType="1" noTextEdit="1"/>
              </p:cNvSpPr>
              <p:nvPr/>
            </p:nvSpPr>
            <p:spPr>
              <a:xfrm>
                <a:off x="4876800" y="4509736"/>
                <a:ext cx="299330" cy="341289"/>
              </a:xfrm>
              <a:prstGeom prst="rect">
                <a:avLst/>
              </a:prstGeom>
              <a:blipFill>
                <a:blip r:embed="rId16"/>
                <a:stretch>
                  <a:fillRect/>
                </a:stretch>
              </a:blipFill>
              <a:ln>
                <a:solidFill>
                  <a:schemeClr val="accent2">
                    <a:lumMod val="40000"/>
                    <a:lumOff val="60000"/>
                  </a:schemeClr>
                </a:solidFill>
              </a:ln>
            </p:spPr>
            <p:txBody>
              <a:bodyPr/>
              <a:lstStyle/>
              <a:p>
                <a:r>
                  <a:rPr lang="en-US">
                    <a:noFill/>
                  </a:rPr>
                  <a:t> </a:t>
                </a:r>
              </a:p>
            </p:txBody>
          </p:sp>
        </mc:Fallback>
      </mc:AlternateContent>
      <p:sp>
        <p:nvSpPr>
          <p:cNvPr id="53" name="椭圆 153">
            <a:extLst>
              <a:ext uri="{FF2B5EF4-FFF2-40B4-BE49-F238E27FC236}">
                <a16:creationId xmlns:a16="http://schemas.microsoft.com/office/drawing/2014/main" id="{110D96FE-49A8-784E-AD78-680369862D98}"/>
              </a:ext>
            </a:extLst>
          </p:cNvPr>
          <p:cNvSpPr/>
          <p:nvPr/>
        </p:nvSpPr>
        <p:spPr>
          <a:xfrm>
            <a:off x="4384569" y="5122307"/>
            <a:ext cx="178493" cy="174635"/>
          </a:xfrm>
          <a:prstGeom prst="ellipse">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a:t>
            </a:r>
            <a:endParaRPr lang="zh-CN" altLang="en-US" sz="1350" dirty="0">
              <a:solidFill>
                <a:schemeClr val="tx1"/>
              </a:solidFill>
            </a:endParaRPr>
          </a:p>
        </p:txBody>
      </p:sp>
      <p:cxnSp>
        <p:nvCxnSpPr>
          <p:cNvPr id="54" name="直接箭头连接符 154">
            <a:extLst>
              <a:ext uri="{FF2B5EF4-FFF2-40B4-BE49-F238E27FC236}">
                <a16:creationId xmlns:a16="http://schemas.microsoft.com/office/drawing/2014/main" id="{2CC39B77-80B1-DC4B-A26C-B565A8E8FBC2}"/>
              </a:ext>
            </a:extLst>
          </p:cNvPr>
          <p:cNvCxnSpPr>
            <a:stCxn id="53" idx="0"/>
            <a:endCxn id="7" idx="2"/>
          </p:cNvCxnSpPr>
          <p:nvPr/>
        </p:nvCxnSpPr>
        <p:spPr>
          <a:xfrm flipH="1" flipV="1">
            <a:off x="3912139" y="4865488"/>
            <a:ext cx="561677"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155">
            <a:extLst>
              <a:ext uri="{FF2B5EF4-FFF2-40B4-BE49-F238E27FC236}">
                <a16:creationId xmlns:a16="http://schemas.microsoft.com/office/drawing/2014/main" id="{54E8B39A-7C10-794D-8C64-F96B17FF70B8}"/>
              </a:ext>
            </a:extLst>
          </p:cNvPr>
          <p:cNvCxnSpPr>
            <a:stCxn id="53" idx="0"/>
            <a:endCxn id="8" idx="2"/>
          </p:cNvCxnSpPr>
          <p:nvPr/>
        </p:nvCxnSpPr>
        <p:spPr>
          <a:xfrm flipV="1">
            <a:off x="4473816" y="4865488"/>
            <a:ext cx="1372"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156">
            <a:extLst>
              <a:ext uri="{FF2B5EF4-FFF2-40B4-BE49-F238E27FC236}">
                <a16:creationId xmlns:a16="http://schemas.microsoft.com/office/drawing/2014/main" id="{79FC1B23-8577-8C42-A7F5-4C20D6F49750}"/>
              </a:ext>
            </a:extLst>
          </p:cNvPr>
          <p:cNvCxnSpPr>
            <a:stCxn id="53" idx="0"/>
            <a:endCxn id="9" idx="2"/>
          </p:cNvCxnSpPr>
          <p:nvPr/>
        </p:nvCxnSpPr>
        <p:spPr>
          <a:xfrm flipV="1">
            <a:off x="4473816" y="4870215"/>
            <a:ext cx="1148484" cy="252092"/>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157">
            <a:extLst>
              <a:ext uri="{FF2B5EF4-FFF2-40B4-BE49-F238E27FC236}">
                <a16:creationId xmlns:a16="http://schemas.microsoft.com/office/drawing/2014/main" id="{8707E3C1-FAD8-8D46-9595-9E8F91CD5428}"/>
              </a:ext>
            </a:extLst>
          </p:cNvPr>
          <p:cNvSpPr txBox="1"/>
          <p:nvPr/>
        </p:nvSpPr>
        <p:spPr>
          <a:xfrm>
            <a:off x="3304737" y="5082868"/>
            <a:ext cx="1309160" cy="253916"/>
          </a:xfrm>
          <a:prstGeom prst="rect">
            <a:avLst/>
          </a:prstGeom>
          <a:noFill/>
          <a:ln w="28575">
            <a:noFill/>
          </a:ln>
        </p:spPr>
        <p:txBody>
          <a:bodyPr wrap="square" rtlCol="0">
            <a:spAutoFit/>
          </a:bodyPr>
          <a:lstStyle/>
          <a:p>
            <a:r>
              <a:rPr lang="en-US" altLang="zh-CN" sz="1050" dirty="0"/>
              <a:t>soft attention</a:t>
            </a:r>
            <a:endParaRPr lang="zh-CN" altLang="en-US" sz="1050" dirty="0"/>
          </a:p>
        </p:txBody>
      </p:sp>
      <p:sp>
        <p:nvSpPr>
          <p:cNvPr id="58" name="矩形 158">
            <a:extLst>
              <a:ext uri="{FF2B5EF4-FFF2-40B4-BE49-F238E27FC236}">
                <a16:creationId xmlns:a16="http://schemas.microsoft.com/office/drawing/2014/main" id="{11926D22-6572-E946-9A37-89C3BB1DC649}"/>
              </a:ext>
            </a:extLst>
          </p:cNvPr>
          <p:cNvSpPr/>
          <p:nvPr/>
        </p:nvSpPr>
        <p:spPr>
          <a:xfrm>
            <a:off x="6053503" y="450086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59" name="矩形 160">
                <a:extLst>
                  <a:ext uri="{FF2B5EF4-FFF2-40B4-BE49-F238E27FC236}">
                    <a16:creationId xmlns:a16="http://schemas.microsoft.com/office/drawing/2014/main" id="{C4757E41-682A-9B41-9F0F-9927C5F13C0F}"/>
                  </a:ext>
                </a:extLst>
              </p:cNvPr>
              <p:cNvSpPr/>
              <p:nvPr/>
            </p:nvSpPr>
            <p:spPr>
              <a:xfrm>
                <a:off x="6049552" y="4522903"/>
                <a:ext cx="101924"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59" name="矩形 160">
                <a:extLst>
                  <a:ext uri="{FF2B5EF4-FFF2-40B4-BE49-F238E27FC236}">
                    <a16:creationId xmlns:a16="http://schemas.microsoft.com/office/drawing/2014/main" id="{C4757E41-682A-9B41-9F0F-9927C5F13C0F}"/>
                  </a:ext>
                </a:extLst>
              </p:cNvPr>
              <p:cNvSpPr>
                <a:spLocks noRot="1" noChangeAspect="1" noMove="1" noResize="1" noEditPoints="1" noAdjustHandles="1" noChangeArrowheads="1" noChangeShapeType="1" noTextEdit="1"/>
              </p:cNvSpPr>
              <p:nvPr/>
            </p:nvSpPr>
            <p:spPr>
              <a:xfrm>
                <a:off x="6049552" y="4522903"/>
                <a:ext cx="101924" cy="321306"/>
              </a:xfrm>
              <a:prstGeom prst="rect">
                <a:avLst/>
              </a:prstGeom>
              <a:blipFill>
                <a:blip r:embed="rId17"/>
                <a:stretch>
                  <a:fillRect r="-140000"/>
                </a:stretch>
              </a:blipFill>
              <a:ln>
                <a:solidFill>
                  <a:schemeClr val="accent2">
                    <a:lumMod val="40000"/>
                    <a:lumOff val="60000"/>
                  </a:schemeClr>
                </a:solidFill>
              </a:ln>
            </p:spPr>
            <p:txBody>
              <a:bodyPr/>
              <a:lstStyle/>
              <a:p>
                <a:r>
                  <a:rPr lang="en-US">
                    <a:noFill/>
                  </a:rPr>
                  <a:t> </a:t>
                </a:r>
              </a:p>
            </p:txBody>
          </p:sp>
        </mc:Fallback>
      </mc:AlternateContent>
      <p:sp>
        <p:nvSpPr>
          <p:cNvPr id="60" name="矩形 161">
            <a:extLst>
              <a:ext uri="{FF2B5EF4-FFF2-40B4-BE49-F238E27FC236}">
                <a16:creationId xmlns:a16="http://schemas.microsoft.com/office/drawing/2014/main" id="{DE40C70B-A142-2B4F-B307-4094E64DE801}"/>
              </a:ext>
            </a:extLst>
          </p:cNvPr>
          <p:cNvSpPr/>
          <p:nvPr/>
        </p:nvSpPr>
        <p:spPr>
          <a:xfrm>
            <a:off x="6053159" y="3902671"/>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61" name="矩形 162">
                <a:extLst>
                  <a:ext uri="{FF2B5EF4-FFF2-40B4-BE49-F238E27FC236}">
                    <a16:creationId xmlns:a16="http://schemas.microsoft.com/office/drawing/2014/main" id="{4C8F86B8-163C-F44F-8C2A-63D1357E5F54}"/>
                  </a:ext>
                </a:extLst>
              </p:cNvPr>
              <p:cNvSpPr/>
              <p:nvPr/>
            </p:nvSpPr>
            <p:spPr>
              <a:xfrm>
                <a:off x="6049553" y="3937074"/>
                <a:ext cx="84694"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𝑝</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61" name="矩形 162">
                <a:extLst>
                  <a:ext uri="{FF2B5EF4-FFF2-40B4-BE49-F238E27FC236}">
                    <a16:creationId xmlns:a16="http://schemas.microsoft.com/office/drawing/2014/main" id="{4C8F86B8-163C-F44F-8C2A-63D1357E5F54}"/>
                  </a:ext>
                </a:extLst>
              </p:cNvPr>
              <p:cNvSpPr>
                <a:spLocks noRot="1" noChangeAspect="1" noMove="1" noResize="1" noEditPoints="1" noAdjustHandles="1" noChangeArrowheads="1" noChangeShapeType="1" noTextEdit="1"/>
              </p:cNvSpPr>
              <p:nvPr/>
            </p:nvSpPr>
            <p:spPr>
              <a:xfrm>
                <a:off x="6049553" y="3937074"/>
                <a:ext cx="84694" cy="321306"/>
              </a:xfrm>
              <a:prstGeom prst="rect">
                <a:avLst/>
              </a:prstGeom>
              <a:blipFill>
                <a:blip r:embed="rId18"/>
                <a:stretch>
                  <a:fillRect r="-155556"/>
                </a:stretch>
              </a:blipFill>
              <a:ln>
                <a:solidFill>
                  <a:srgbClr val="00B0F0"/>
                </a:solidFill>
              </a:ln>
            </p:spPr>
            <p:txBody>
              <a:bodyPr/>
              <a:lstStyle/>
              <a:p>
                <a:r>
                  <a:rPr lang="en-US">
                    <a:noFill/>
                  </a:rPr>
                  <a:t> </a:t>
                </a:r>
              </a:p>
            </p:txBody>
          </p:sp>
        </mc:Fallback>
      </mc:AlternateContent>
      <p:cxnSp>
        <p:nvCxnSpPr>
          <p:cNvPr id="62" name="直接箭头连接符 163">
            <a:extLst>
              <a:ext uri="{FF2B5EF4-FFF2-40B4-BE49-F238E27FC236}">
                <a16:creationId xmlns:a16="http://schemas.microsoft.com/office/drawing/2014/main" id="{283D09EE-1C54-A64F-B008-5E4FA288DD33}"/>
              </a:ext>
            </a:extLst>
          </p:cNvPr>
          <p:cNvCxnSpPr/>
          <p:nvPr/>
        </p:nvCxnSpPr>
        <p:spPr>
          <a:xfrm flipV="1">
            <a:off x="6343057" y="4100631"/>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164">
            <a:extLst>
              <a:ext uri="{FF2B5EF4-FFF2-40B4-BE49-F238E27FC236}">
                <a16:creationId xmlns:a16="http://schemas.microsoft.com/office/drawing/2014/main" id="{C0AD7156-534E-2949-A27A-25C5A9DFC982}"/>
              </a:ext>
            </a:extLst>
          </p:cNvPr>
          <p:cNvSpPr txBox="1"/>
          <p:nvPr/>
        </p:nvSpPr>
        <p:spPr>
          <a:xfrm>
            <a:off x="5833994" y="4255390"/>
            <a:ext cx="948591" cy="253916"/>
          </a:xfrm>
          <a:prstGeom prst="rect">
            <a:avLst/>
          </a:prstGeom>
          <a:noFill/>
        </p:spPr>
        <p:txBody>
          <a:bodyPr wrap="square" rtlCol="0">
            <a:spAutoFit/>
          </a:bodyPr>
          <a:lstStyle/>
          <a:p>
            <a:r>
              <a:rPr lang="en-US" altLang="zh-CN" sz="1050" dirty="0"/>
              <a:t>Gymnasium</a:t>
            </a:r>
            <a:endParaRPr lang="zh-CN" altLang="en-US" sz="1500" dirty="0"/>
          </a:p>
        </p:txBody>
      </p:sp>
      <p:cxnSp>
        <p:nvCxnSpPr>
          <p:cNvPr id="64" name="直接箭头连接符 165">
            <a:extLst>
              <a:ext uri="{FF2B5EF4-FFF2-40B4-BE49-F238E27FC236}">
                <a16:creationId xmlns:a16="http://schemas.microsoft.com/office/drawing/2014/main" id="{6AA9108E-D7DE-7542-8630-5FC9955A73A1}"/>
              </a:ext>
            </a:extLst>
          </p:cNvPr>
          <p:cNvCxnSpPr>
            <a:endCxn id="58" idx="2"/>
          </p:cNvCxnSpPr>
          <p:nvPr/>
        </p:nvCxnSpPr>
        <p:spPr>
          <a:xfrm flipV="1">
            <a:off x="4448547" y="4866626"/>
            <a:ext cx="1750775" cy="25031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矩形 166">
                <a:extLst>
                  <a:ext uri="{FF2B5EF4-FFF2-40B4-BE49-F238E27FC236}">
                    <a16:creationId xmlns:a16="http://schemas.microsoft.com/office/drawing/2014/main" id="{9B308840-2E2E-8B46-83B8-4F716DA927F3}"/>
                  </a:ext>
                </a:extLst>
              </p:cNvPr>
              <p:cNvSpPr/>
              <p:nvPr/>
            </p:nvSpPr>
            <p:spPr>
              <a:xfrm>
                <a:off x="3195482" y="3885952"/>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5" name="矩形 166">
                <a:extLst>
                  <a:ext uri="{FF2B5EF4-FFF2-40B4-BE49-F238E27FC236}">
                    <a16:creationId xmlns:a16="http://schemas.microsoft.com/office/drawing/2014/main" id="{9B308840-2E2E-8B46-83B8-4F716DA927F3}"/>
                  </a:ext>
                </a:extLst>
              </p:cNvPr>
              <p:cNvSpPr>
                <a:spLocks noRot="1" noChangeAspect="1" noMove="1" noResize="1" noEditPoints="1" noAdjustHandles="1" noChangeArrowheads="1" noChangeShapeType="1" noTextEdit="1"/>
              </p:cNvSpPr>
              <p:nvPr/>
            </p:nvSpPr>
            <p:spPr>
              <a:xfrm>
                <a:off x="3195482" y="3885952"/>
                <a:ext cx="299330" cy="341289"/>
              </a:xfrm>
              <a:prstGeom prst="rect">
                <a:avLst/>
              </a:prstGeom>
              <a:blipFill>
                <a:blip r:embed="rId19"/>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矩形 167">
                <a:extLst>
                  <a:ext uri="{FF2B5EF4-FFF2-40B4-BE49-F238E27FC236}">
                    <a16:creationId xmlns:a16="http://schemas.microsoft.com/office/drawing/2014/main" id="{57C4F317-F2D8-8842-9069-F7020CD9EB88}"/>
                  </a:ext>
                </a:extLst>
              </p:cNvPr>
              <p:cNvSpPr/>
              <p:nvPr/>
            </p:nvSpPr>
            <p:spPr>
              <a:xfrm>
                <a:off x="3185160" y="4516174"/>
                <a:ext cx="311226" cy="348018"/>
              </a:xfrm>
              <a:prstGeom prst="rect">
                <a:avLst/>
              </a:prstGeom>
              <a:solidFill>
                <a:srgbClr val="A3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6" name="矩形 167">
                <a:extLst>
                  <a:ext uri="{FF2B5EF4-FFF2-40B4-BE49-F238E27FC236}">
                    <a16:creationId xmlns:a16="http://schemas.microsoft.com/office/drawing/2014/main" id="{57C4F317-F2D8-8842-9069-F7020CD9EB88}"/>
                  </a:ext>
                </a:extLst>
              </p:cNvPr>
              <p:cNvSpPr>
                <a:spLocks noRot="1" noChangeAspect="1" noMove="1" noResize="1" noEditPoints="1" noAdjustHandles="1" noChangeArrowheads="1" noChangeShapeType="1" noTextEdit="1"/>
              </p:cNvSpPr>
              <p:nvPr/>
            </p:nvSpPr>
            <p:spPr>
              <a:xfrm>
                <a:off x="3185160" y="4516174"/>
                <a:ext cx="311226" cy="348018"/>
              </a:xfrm>
              <a:prstGeom prst="rect">
                <a:avLst/>
              </a:prstGeom>
              <a:blipFill>
                <a:blip r:embed="rId20"/>
                <a:stretch>
                  <a:fillRect/>
                </a:stretch>
              </a:blipFill>
              <a:ln>
                <a:noFill/>
              </a:ln>
            </p:spPr>
            <p:txBody>
              <a:bodyPr/>
              <a:lstStyle/>
              <a:p>
                <a:r>
                  <a:rPr lang="en-US">
                    <a:noFill/>
                  </a:rPr>
                  <a:t> </a:t>
                </a:r>
              </a:p>
            </p:txBody>
          </p:sp>
        </mc:Fallback>
      </mc:AlternateContent>
      <p:cxnSp>
        <p:nvCxnSpPr>
          <p:cNvPr id="67" name="直接箭头连接符 168">
            <a:extLst>
              <a:ext uri="{FF2B5EF4-FFF2-40B4-BE49-F238E27FC236}">
                <a16:creationId xmlns:a16="http://schemas.microsoft.com/office/drawing/2014/main" id="{FD13EB37-F620-3543-9D85-260DA74A828B}"/>
              </a:ext>
            </a:extLst>
          </p:cNvPr>
          <p:cNvCxnSpPr/>
          <p:nvPr/>
        </p:nvCxnSpPr>
        <p:spPr>
          <a:xfrm flipV="1">
            <a:off x="4478678" y="4886813"/>
            <a:ext cx="514661" cy="237734"/>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169">
            <a:extLst>
              <a:ext uri="{FF2B5EF4-FFF2-40B4-BE49-F238E27FC236}">
                <a16:creationId xmlns:a16="http://schemas.microsoft.com/office/drawing/2014/main" id="{6C7E2759-A12B-E346-B46A-65A6D27B147E}"/>
              </a:ext>
            </a:extLst>
          </p:cNvPr>
          <p:cNvCxnSpPr>
            <a:endCxn id="50" idx="2"/>
          </p:cNvCxnSpPr>
          <p:nvPr/>
        </p:nvCxnSpPr>
        <p:spPr>
          <a:xfrm flipV="1">
            <a:off x="4463776" y="4857463"/>
            <a:ext cx="2325808" cy="268326"/>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170">
            <a:extLst>
              <a:ext uri="{FF2B5EF4-FFF2-40B4-BE49-F238E27FC236}">
                <a16:creationId xmlns:a16="http://schemas.microsoft.com/office/drawing/2014/main" id="{EE3E5F0C-5BB4-114D-AA74-57FC06DD80AC}"/>
              </a:ext>
            </a:extLst>
          </p:cNvPr>
          <p:cNvSpPr txBox="1"/>
          <p:nvPr/>
        </p:nvSpPr>
        <p:spPr>
          <a:xfrm>
            <a:off x="1224296" y="3744627"/>
            <a:ext cx="1584648"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00B0F0"/>
                </a:solidFill>
              </a:rPr>
              <a:t>Passage</a:t>
            </a:r>
            <a:endParaRPr lang="zh-CN" altLang="en-US" sz="1200" b="1" dirty="0">
              <a:solidFill>
                <a:srgbClr val="00B0F0"/>
              </a:solidFill>
            </a:endParaRPr>
          </a:p>
        </p:txBody>
      </p:sp>
      <p:sp>
        <p:nvSpPr>
          <p:cNvPr id="70" name="文本框 174">
            <a:extLst>
              <a:ext uri="{FF2B5EF4-FFF2-40B4-BE49-F238E27FC236}">
                <a16:creationId xmlns:a16="http://schemas.microsoft.com/office/drawing/2014/main" id="{D002C1E7-ACB0-2141-BA63-D6530F2FF6FC}"/>
              </a:ext>
            </a:extLst>
          </p:cNvPr>
          <p:cNvSpPr txBox="1"/>
          <p:nvPr/>
        </p:nvSpPr>
        <p:spPr>
          <a:xfrm>
            <a:off x="1219200" y="5266078"/>
            <a:ext cx="1629894"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A3A3E0"/>
                </a:solidFill>
              </a:rPr>
              <a:t>Question</a:t>
            </a:r>
            <a:endParaRPr lang="zh-CN" altLang="en-US" sz="1200" b="1" dirty="0">
              <a:solidFill>
                <a:srgbClr val="A3A3E0"/>
              </a:solidFill>
            </a:endParaRPr>
          </a:p>
        </p:txBody>
      </p:sp>
    </p:spTree>
    <p:extLst>
      <p:ext uri="{BB962C8B-B14F-4D97-AF65-F5344CB8AC3E}">
        <p14:creationId xmlns:p14="http://schemas.microsoft.com/office/powerpoint/2010/main" val="45465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6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9" grpId="0" animBg="1"/>
      <p:bldP spid="30" grpId="0" animBg="1"/>
      <p:bldP spid="31" grpId="0" animBg="1"/>
      <p:bldP spid="34" grpId="0"/>
      <p:bldP spid="35" grpId="0"/>
      <p:bldP spid="36" grpId="0"/>
      <p:bldP spid="37" grpId="0"/>
      <p:bldP spid="39" grpId="0" animBg="1"/>
      <p:bldP spid="40" grpId="0" animBg="1"/>
      <p:bldP spid="41" grpId="0"/>
      <p:bldP spid="42" grpId="0"/>
      <p:bldP spid="43" grpId="0"/>
      <p:bldP spid="48" grpId="0" animBg="1"/>
      <p:bldP spid="49" grpId="0" animBg="1"/>
      <p:bldP spid="50" grpId="0" animBg="1"/>
      <p:bldP spid="51" grpId="0" animBg="1"/>
      <p:bldP spid="52" grpId="0" animBg="1"/>
      <p:bldP spid="53" grpId="0" animBg="1"/>
      <p:bldP spid="57" grpId="0"/>
      <p:bldP spid="58" grpId="0" animBg="1"/>
      <p:bldP spid="59" grpId="0" animBg="1"/>
      <p:bldP spid="60" grpId="0" animBg="1"/>
      <p:bldP spid="61" grpId="0" animBg="1"/>
      <p:bldP spid="63" grpId="0"/>
      <p:bldP spid="65" grpId="0" animBg="1"/>
      <p:bldP spid="66" grpId="0" animBg="1"/>
      <p:bldP spid="69" grpId="0"/>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9885-B71E-4644-AD93-D538C746F5EF}"/>
              </a:ext>
            </a:extLst>
          </p:cNvPr>
          <p:cNvSpPr>
            <a:spLocks noGrp="1"/>
          </p:cNvSpPr>
          <p:nvPr>
            <p:ph type="title"/>
          </p:nvPr>
        </p:nvSpPr>
        <p:spPr/>
        <p:txBody>
          <a:bodyPr>
            <a:normAutofit fontScale="90000"/>
          </a:bodyPr>
          <a:lstStyle/>
          <a:p>
            <a:r>
              <a:rPr lang="en-US" dirty="0"/>
              <a:t>Match-LSTM + </a:t>
            </a:r>
            <a:r>
              <a:rPr lang="en-US" dirty="0" err="1"/>
              <a:t>PtrNet</a:t>
            </a:r>
            <a:endParaRPr lang="en-US" dirty="0"/>
          </a:p>
        </p:txBody>
      </p:sp>
      <p:sp>
        <p:nvSpPr>
          <p:cNvPr id="4" name="Date Placeholder 3">
            <a:extLst>
              <a:ext uri="{FF2B5EF4-FFF2-40B4-BE49-F238E27FC236}">
                <a16:creationId xmlns:a16="http://schemas.microsoft.com/office/drawing/2014/main" id="{BF08EBAC-2C44-7C4A-853A-59032676365A}"/>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9F1F1BF9-BE9F-8448-915C-E81B8685D1E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BDD605E-6148-E24A-AF22-56B132F8869B}"/>
              </a:ext>
            </a:extLst>
          </p:cNvPr>
          <p:cNvSpPr>
            <a:spLocks noGrp="1"/>
          </p:cNvSpPr>
          <p:nvPr>
            <p:ph type="sldNum" sz="quarter" idx="12"/>
          </p:nvPr>
        </p:nvSpPr>
        <p:spPr/>
        <p:txBody>
          <a:bodyPr/>
          <a:lstStyle/>
          <a:p>
            <a:fld id="{69FD5B0C-E13F-4E8A-89B3-C7947FC10B15}" type="slidenum">
              <a:rPr lang="en-SG" smtClean="0"/>
              <a:t>37</a:t>
            </a:fld>
            <a:endParaRPr lang="en-SG"/>
          </a:p>
        </p:txBody>
      </p:sp>
      <p:sp>
        <p:nvSpPr>
          <p:cNvPr id="7" name="矩形 122">
            <a:extLst>
              <a:ext uri="{FF2B5EF4-FFF2-40B4-BE49-F238E27FC236}">
                <a16:creationId xmlns:a16="http://schemas.microsoft.com/office/drawing/2014/main" id="{F3F01A6B-18EF-C94D-95F6-F7D72D69DD9D}"/>
              </a:ext>
            </a:extLst>
          </p:cNvPr>
          <p:cNvSpPr/>
          <p:nvPr/>
        </p:nvSpPr>
        <p:spPr>
          <a:xfrm>
            <a:off x="3756742" y="4499728"/>
            <a:ext cx="310794"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8" name="矩形 125">
            <a:extLst>
              <a:ext uri="{FF2B5EF4-FFF2-40B4-BE49-F238E27FC236}">
                <a16:creationId xmlns:a16="http://schemas.microsoft.com/office/drawing/2014/main" id="{5546D5D0-C234-B845-B977-CD1892A99F0E}"/>
              </a:ext>
            </a:extLst>
          </p:cNvPr>
          <p:cNvSpPr/>
          <p:nvPr/>
        </p:nvSpPr>
        <p:spPr>
          <a:xfrm>
            <a:off x="4329368" y="4499728"/>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9" name="矩形 126">
            <a:extLst>
              <a:ext uri="{FF2B5EF4-FFF2-40B4-BE49-F238E27FC236}">
                <a16:creationId xmlns:a16="http://schemas.microsoft.com/office/drawing/2014/main" id="{202331B5-6174-DB4A-8B35-9B405331D3EF}"/>
              </a:ext>
            </a:extLst>
          </p:cNvPr>
          <p:cNvSpPr/>
          <p:nvPr/>
        </p:nvSpPr>
        <p:spPr>
          <a:xfrm>
            <a:off x="5476481" y="4504455"/>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10" name="直接箭头连接符 127">
            <a:extLst>
              <a:ext uri="{FF2B5EF4-FFF2-40B4-BE49-F238E27FC236}">
                <a16:creationId xmlns:a16="http://schemas.microsoft.com/office/drawing/2014/main" id="{45C08259-E835-A740-988B-F92C618A5B46}"/>
              </a:ext>
            </a:extLst>
          </p:cNvPr>
          <p:cNvCxnSpPr>
            <a:stCxn id="13" idx="3"/>
            <a:endCxn id="14" idx="1"/>
          </p:cNvCxnSpPr>
          <p:nvPr/>
        </p:nvCxnSpPr>
        <p:spPr>
          <a:xfrm flipV="1">
            <a:off x="3479525" y="5610676"/>
            <a:ext cx="278870" cy="351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28">
            <a:extLst>
              <a:ext uri="{FF2B5EF4-FFF2-40B4-BE49-F238E27FC236}">
                <a16:creationId xmlns:a16="http://schemas.microsoft.com/office/drawing/2014/main" id="{21F89EA3-6276-9F4D-9E7B-7FD77CDCC9E1}"/>
              </a:ext>
            </a:extLst>
          </p:cNvPr>
          <p:cNvCxnSpPr>
            <a:stCxn id="14" idx="3"/>
            <a:endCxn id="15" idx="1"/>
          </p:cNvCxnSpPr>
          <p:nvPr/>
        </p:nvCxnSpPr>
        <p:spPr>
          <a:xfrm>
            <a:off x="4050033" y="5610676"/>
            <a:ext cx="280988" cy="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30">
            <a:extLst>
              <a:ext uri="{FF2B5EF4-FFF2-40B4-BE49-F238E27FC236}">
                <a16:creationId xmlns:a16="http://schemas.microsoft.com/office/drawing/2014/main" id="{DD6625AE-A140-184F-AA92-F518C28A3F1A}"/>
              </a:ext>
            </a:extLst>
          </p:cNvPr>
          <p:cNvCxnSpPr>
            <a:stCxn id="15" idx="3"/>
            <a:endCxn id="63" idx="1"/>
          </p:cNvCxnSpPr>
          <p:nvPr/>
        </p:nvCxnSpPr>
        <p:spPr>
          <a:xfrm>
            <a:off x="4622659" y="5610676"/>
            <a:ext cx="292269" cy="80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31">
            <a:extLst>
              <a:ext uri="{FF2B5EF4-FFF2-40B4-BE49-F238E27FC236}">
                <a16:creationId xmlns:a16="http://schemas.microsoft.com/office/drawing/2014/main" id="{013F3F06-05E5-F34C-91F9-4E727BF5DD83}"/>
              </a:ext>
            </a:extLst>
          </p:cNvPr>
          <p:cNvSpPr/>
          <p:nvPr/>
        </p:nvSpPr>
        <p:spPr>
          <a:xfrm>
            <a:off x="3187887" y="543130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4" name="矩形 133">
            <a:extLst>
              <a:ext uri="{FF2B5EF4-FFF2-40B4-BE49-F238E27FC236}">
                <a16:creationId xmlns:a16="http://schemas.microsoft.com/office/drawing/2014/main" id="{941ACBD3-7743-684A-8882-A11A018D4C08}"/>
              </a:ext>
            </a:extLst>
          </p:cNvPr>
          <p:cNvSpPr/>
          <p:nvPr/>
        </p:nvSpPr>
        <p:spPr>
          <a:xfrm>
            <a:off x="3758395"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5" name="矩形 134">
            <a:extLst>
              <a:ext uri="{FF2B5EF4-FFF2-40B4-BE49-F238E27FC236}">
                <a16:creationId xmlns:a16="http://schemas.microsoft.com/office/drawing/2014/main" id="{C069BD44-AC07-BA44-A26C-334AD6C5D20A}"/>
              </a:ext>
            </a:extLst>
          </p:cNvPr>
          <p:cNvSpPr/>
          <p:nvPr/>
        </p:nvSpPr>
        <p:spPr>
          <a:xfrm>
            <a:off x="4331021"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6" name="矩形 140">
            <a:extLst>
              <a:ext uri="{FF2B5EF4-FFF2-40B4-BE49-F238E27FC236}">
                <a16:creationId xmlns:a16="http://schemas.microsoft.com/office/drawing/2014/main" id="{FC3364E4-C1A4-1C4B-85DD-FDD6D6F20D67}"/>
              </a:ext>
            </a:extLst>
          </p:cNvPr>
          <p:cNvSpPr/>
          <p:nvPr/>
        </p:nvSpPr>
        <p:spPr>
          <a:xfrm>
            <a:off x="3756949"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7" name="矩形 142">
            <a:extLst>
              <a:ext uri="{FF2B5EF4-FFF2-40B4-BE49-F238E27FC236}">
                <a16:creationId xmlns:a16="http://schemas.microsoft.com/office/drawing/2014/main" id="{A8EDBF61-C9C6-EE4D-97A8-106A68EC81A6}"/>
              </a:ext>
            </a:extLst>
          </p:cNvPr>
          <p:cNvSpPr/>
          <p:nvPr/>
        </p:nvSpPr>
        <p:spPr>
          <a:xfrm>
            <a:off x="4329575"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8" name="矩形 146">
            <a:extLst>
              <a:ext uri="{FF2B5EF4-FFF2-40B4-BE49-F238E27FC236}">
                <a16:creationId xmlns:a16="http://schemas.microsoft.com/office/drawing/2014/main" id="{C5234DB0-8EAB-174B-98B7-4D418FE2A53A}"/>
              </a:ext>
            </a:extLst>
          </p:cNvPr>
          <p:cNvSpPr/>
          <p:nvPr/>
        </p:nvSpPr>
        <p:spPr>
          <a:xfrm>
            <a:off x="5479044" y="3155551"/>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19" name="直接箭头连接符 147">
            <a:extLst>
              <a:ext uri="{FF2B5EF4-FFF2-40B4-BE49-F238E27FC236}">
                <a16:creationId xmlns:a16="http://schemas.microsoft.com/office/drawing/2014/main" id="{6E38C971-6857-FF47-B0DE-4EED7A3E4EE5}"/>
              </a:ext>
            </a:extLst>
          </p:cNvPr>
          <p:cNvCxnSpPr>
            <a:endCxn id="16" idx="1"/>
          </p:cNvCxnSpPr>
          <p:nvPr/>
        </p:nvCxnSpPr>
        <p:spPr>
          <a:xfrm flipV="1">
            <a:off x="3478079" y="3322117"/>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48">
            <a:extLst>
              <a:ext uri="{FF2B5EF4-FFF2-40B4-BE49-F238E27FC236}">
                <a16:creationId xmlns:a16="http://schemas.microsoft.com/office/drawing/2014/main" id="{75280C8D-D59F-D049-AF54-B7C6FA51CCB9}"/>
              </a:ext>
            </a:extLst>
          </p:cNvPr>
          <p:cNvCxnSpPr>
            <a:stCxn id="16" idx="3"/>
            <a:endCxn id="17" idx="1"/>
          </p:cNvCxnSpPr>
          <p:nvPr/>
        </p:nvCxnSpPr>
        <p:spPr>
          <a:xfrm>
            <a:off x="4048587" y="3322117"/>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149">
            <a:extLst>
              <a:ext uri="{FF2B5EF4-FFF2-40B4-BE49-F238E27FC236}">
                <a16:creationId xmlns:a16="http://schemas.microsoft.com/office/drawing/2014/main" id="{7F459A0B-A442-2C44-9764-DAFB6D631D06}"/>
              </a:ext>
            </a:extLst>
          </p:cNvPr>
          <p:cNvCxnSpPr/>
          <p:nvPr/>
        </p:nvCxnSpPr>
        <p:spPr>
          <a:xfrm>
            <a:off x="5198056" y="3351084"/>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150">
                <a:extLst>
                  <a:ext uri="{FF2B5EF4-FFF2-40B4-BE49-F238E27FC236}">
                    <a16:creationId xmlns:a16="http://schemas.microsoft.com/office/drawing/2014/main" id="{BB60F967-6135-284E-A307-24C8829176AB}"/>
                  </a:ext>
                </a:extLst>
              </p:cNvPr>
              <p:cNvSpPr/>
              <p:nvPr/>
            </p:nvSpPr>
            <p:spPr>
              <a:xfrm>
                <a:off x="4878885" y="2544296"/>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22" name="矩形 150">
                <a:extLst>
                  <a:ext uri="{FF2B5EF4-FFF2-40B4-BE49-F238E27FC236}">
                    <a16:creationId xmlns:a16="http://schemas.microsoft.com/office/drawing/2014/main" id="{BB60F967-6135-284E-A307-24C8829176AB}"/>
                  </a:ext>
                </a:extLst>
              </p:cNvPr>
              <p:cNvSpPr>
                <a:spLocks noRot="1" noChangeAspect="1" noMove="1" noResize="1" noEditPoints="1" noAdjustHandles="1" noChangeArrowheads="1" noChangeShapeType="1" noTextEdit="1"/>
              </p:cNvSpPr>
              <p:nvPr/>
            </p:nvSpPr>
            <p:spPr>
              <a:xfrm>
                <a:off x="4878885" y="2544296"/>
                <a:ext cx="299330" cy="341289"/>
              </a:xfrm>
              <a:prstGeom prst="rect">
                <a:avLst/>
              </a:prstGeom>
              <a:blipFill>
                <a:blip r:embed="rId2"/>
                <a:stretch>
                  <a:fillRect/>
                </a:stretch>
              </a:blipFill>
              <a:ln>
                <a:solidFill>
                  <a:schemeClr val="accent1">
                    <a:lumMod val="90000"/>
                  </a:schemeClr>
                </a:solidFill>
              </a:ln>
            </p:spPr>
            <p:txBody>
              <a:bodyPr/>
              <a:lstStyle/>
              <a:p>
                <a:r>
                  <a:rPr lang="en-US">
                    <a:noFill/>
                  </a:rPr>
                  <a:t> </a:t>
                </a:r>
              </a:p>
            </p:txBody>
          </p:sp>
        </mc:Fallback>
      </mc:AlternateContent>
      <p:sp>
        <p:nvSpPr>
          <p:cNvPr id="23" name="矩形 151">
            <a:extLst>
              <a:ext uri="{FF2B5EF4-FFF2-40B4-BE49-F238E27FC236}">
                <a16:creationId xmlns:a16="http://schemas.microsoft.com/office/drawing/2014/main" id="{BB8B2910-E6C7-AE4B-BDC2-53C534380746}"/>
              </a:ext>
            </a:extLst>
          </p:cNvPr>
          <p:cNvSpPr/>
          <p:nvPr/>
        </p:nvSpPr>
        <p:spPr>
          <a:xfrm>
            <a:off x="3682204" y="3789365"/>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24" name="矩形 157">
            <a:extLst>
              <a:ext uri="{FF2B5EF4-FFF2-40B4-BE49-F238E27FC236}">
                <a16:creationId xmlns:a16="http://schemas.microsoft.com/office/drawing/2014/main" id="{7A3B5D0F-F9C0-A141-841D-43DA2691A2D6}"/>
              </a:ext>
            </a:extLst>
          </p:cNvPr>
          <p:cNvSpPr/>
          <p:nvPr/>
        </p:nvSpPr>
        <p:spPr>
          <a:xfrm>
            <a:off x="4251231" y="3785856"/>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25" name="矩形 160">
            <a:extLst>
              <a:ext uri="{FF2B5EF4-FFF2-40B4-BE49-F238E27FC236}">
                <a16:creationId xmlns:a16="http://schemas.microsoft.com/office/drawing/2014/main" id="{05B6DCF7-DD24-484F-B43F-90BD77157AC6}"/>
              </a:ext>
            </a:extLst>
          </p:cNvPr>
          <p:cNvSpPr/>
          <p:nvPr/>
        </p:nvSpPr>
        <p:spPr>
          <a:xfrm>
            <a:off x="5396511" y="3801298"/>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26" name="矩形 161">
                <a:extLst>
                  <a:ext uri="{FF2B5EF4-FFF2-40B4-BE49-F238E27FC236}">
                    <a16:creationId xmlns:a16="http://schemas.microsoft.com/office/drawing/2014/main" id="{6B8069ED-2056-F34E-9F67-1B0DAF058791}"/>
                  </a:ext>
                </a:extLst>
              </p:cNvPr>
              <p:cNvSpPr/>
              <p:nvPr/>
            </p:nvSpPr>
            <p:spPr>
              <a:xfrm>
                <a:off x="3749804" y="4516174"/>
                <a:ext cx="131390"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6" name="矩形 161">
                <a:extLst>
                  <a:ext uri="{FF2B5EF4-FFF2-40B4-BE49-F238E27FC236}">
                    <a16:creationId xmlns:a16="http://schemas.microsoft.com/office/drawing/2014/main" id="{6B8069ED-2056-F34E-9F67-1B0DAF058791}"/>
                  </a:ext>
                </a:extLst>
              </p:cNvPr>
              <p:cNvSpPr>
                <a:spLocks noRot="1" noChangeAspect="1" noMove="1" noResize="1" noEditPoints="1" noAdjustHandles="1" noChangeArrowheads="1" noChangeShapeType="1" noTextEdit="1"/>
              </p:cNvSpPr>
              <p:nvPr/>
            </p:nvSpPr>
            <p:spPr>
              <a:xfrm>
                <a:off x="3749804" y="4516174"/>
                <a:ext cx="131390" cy="321306"/>
              </a:xfrm>
              <a:prstGeom prst="rect">
                <a:avLst/>
              </a:prstGeom>
              <a:blipFill>
                <a:blip r:embed="rId3"/>
                <a:stretch>
                  <a:fillRect r="-92308"/>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162">
                <a:extLst>
                  <a:ext uri="{FF2B5EF4-FFF2-40B4-BE49-F238E27FC236}">
                    <a16:creationId xmlns:a16="http://schemas.microsoft.com/office/drawing/2014/main" id="{8887C5B6-4625-6D49-8C49-5B329F6A4D81}"/>
                  </a:ext>
                </a:extLst>
              </p:cNvPr>
              <p:cNvSpPr/>
              <p:nvPr/>
            </p:nvSpPr>
            <p:spPr>
              <a:xfrm>
                <a:off x="4325790" y="4531850"/>
                <a:ext cx="122758"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7" name="矩形 162">
                <a:extLst>
                  <a:ext uri="{FF2B5EF4-FFF2-40B4-BE49-F238E27FC236}">
                    <a16:creationId xmlns:a16="http://schemas.microsoft.com/office/drawing/2014/main" id="{8887C5B6-4625-6D49-8C49-5B329F6A4D81}"/>
                  </a:ext>
                </a:extLst>
              </p:cNvPr>
              <p:cNvSpPr>
                <a:spLocks noRot="1" noChangeAspect="1" noMove="1" noResize="1" noEditPoints="1" noAdjustHandles="1" noChangeArrowheads="1" noChangeShapeType="1" noTextEdit="1"/>
              </p:cNvSpPr>
              <p:nvPr/>
            </p:nvSpPr>
            <p:spPr>
              <a:xfrm>
                <a:off x="4325790" y="4531850"/>
                <a:ext cx="122758" cy="319768"/>
              </a:xfrm>
              <a:prstGeom prst="rect">
                <a:avLst/>
              </a:prstGeom>
              <a:blipFill>
                <a:blip r:embed="rId4"/>
                <a:stretch>
                  <a:fillRect r="-118182"/>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165">
                <a:extLst>
                  <a:ext uri="{FF2B5EF4-FFF2-40B4-BE49-F238E27FC236}">
                    <a16:creationId xmlns:a16="http://schemas.microsoft.com/office/drawing/2014/main" id="{9A82A71A-6635-3947-AD94-E6DED0C9BEE6}"/>
                  </a:ext>
                </a:extLst>
              </p:cNvPr>
              <p:cNvSpPr/>
              <p:nvPr/>
            </p:nvSpPr>
            <p:spPr>
              <a:xfrm>
                <a:off x="4325789" y="5459138"/>
                <a:ext cx="161900" cy="321050"/>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3</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8" name="矩形 165">
                <a:extLst>
                  <a:ext uri="{FF2B5EF4-FFF2-40B4-BE49-F238E27FC236}">
                    <a16:creationId xmlns:a16="http://schemas.microsoft.com/office/drawing/2014/main" id="{9A82A71A-6635-3947-AD94-E6DED0C9BEE6}"/>
                  </a:ext>
                </a:extLst>
              </p:cNvPr>
              <p:cNvSpPr>
                <a:spLocks noRot="1" noChangeAspect="1" noMove="1" noResize="1" noEditPoints="1" noAdjustHandles="1" noChangeArrowheads="1" noChangeShapeType="1" noTextEdit="1"/>
              </p:cNvSpPr>
              <p:nvPr/>
            </p:nvSpPr>
            <p:spPr>
              <a:xfrm>
                <a:off x="4325789" y="5459138"/>
                <a:ext cx="161900" cy="321050"/>
              </a:xfrm>
              <a:prstGeom prst="rect">
                <a:avLst/>
              </a:prstGeom>
              <a:blipFill>
                <a:blip r:embed="rId5"/>
                <a:stretch>
                  <a:fillRect r="-4285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166">
                <a:extLst>
                  <a:ext uri="{FF2B5EF4-FFF2-40B4-BE49-F238E27FC236}">
                    <a16:creationId xmlns:a16="http://schemas.microsoft.com/office/drawing/2014/main" id="{F0407979-6BA1-B640-B6EA-0F07CA27BA3B}"/>
                  </a:ext>
                </a:extLst>
              </p:cNvPr>
              <p:cNvSpPr/>
              <p:nvPr/>
            </p:nvSpPr>
            <p:spPr>
              <a:xfrm>
                <a:off x="3751398" y="5466720"/>
                <a:ext cx="134616" cy="319959"/>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2</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9" name="矩形 166">
                <a:extLst>
                  <a:ext uri="{FF2B5EF4-FFF2-40B4-BE49-F238E27FC236}">
                    <a16:creationId xmlns:a16="http://schemas.microsoft.com/office/drawing/2014/main" id="{F0407979-6BA1-B640-B6EA-0F07CA27BA3B}"/>
                  </a:ext>
                </a:extLst>
              </p:cNvPr>
              <p:cNvSpPr>
                <a:spLocks noRot="1" noChangeAspect="1" noMove="1" noResize="1" noEditPoints="1" noAdjustHandles="1" noChangeArrowheads="1" noChangeShapeType="1" noTextEdit="1"/>
              </p:cNvSpPr>
              <p:nvPr/>
            </p:nvSpPr>
            <p:spPr>
              <a:xfrm>
                <a:off x="3751398" y="5466720"/>
                <a:ext cx="134616" cy="319959"/>
              </a:xfrm>
              <a:prstGeom prst="rect">
                <a:avLst/>
              </a:prstGeom>
              <a:blipFill>
                <a:blip r:embed="rId6"/>
                <a:stretch>
                  <a:fillRect r="-53846"/>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167">
                <a:extLst>
                  <a:ext uri="{FF2B5EF4-FFF2-40B4-BE49-F238E27FC236}">
                    <a16:creationId xmlns:a16="http://schemas.microsoft.com/office/drawing/2014/main" id="{415219E5-D53C-EF42-AFAD-1A1E2B8F7B20}"/>
                  </a:ext>
                </a:extLst>
              </p:cNvPr>
              <p:cNvSpPr/>
              <p:nvPr/>
            </p:nvSpPr>
            <p:spPr>
              <a:xfrm>
                <a:off x="3183570" y="5475560"/>
                <a:ext cx="123580"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30" name="矩形 167">
                <a:extLst>
                  <a:ext uri="{FF2B5EF4-FFF2-40B4-BE49-F238E27FC236}">
                    <a16:creationId xmlns:a16="http://schemas.microsoft.com/office/drawing/2014/main" id="{415219E5-D53C-EF42-AFAD-1A1E2B8F7B20}"/>
                  </a:ext>
                </a:extLst>
              </p:cNvPr>
              <p:cNvSpPr>
                <a:spLocks noRot="1" noChangeAspect="1" noMove="1" noResize="1" noEditPoints="1" noAdjustHandles="1" noChangeArrowheads="1" noChangeShapeType="1" noTextEdit="1"/>
              </p:cNvSpPr>
              <p:nvPr/>
            </p:nvSpPr>
            <p:spPr>
              <a:xfrm>
                <a:off x="3183570" y="5475560"/>
                <a:ext cx="123580" cy="319768"/>
              </a:xfrm>
              <a:prstGeom prst="rect">
                <a:avLst/>
              </a:prstGeom>
              <a:blipFill>
                <a:blip r:embed="rId7"/>
                <a:stretch>
                  <a:fillRect r="-7272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矩形 168">
                <a:extLst>
                  <a:ext uri="{FF2B5EF4-FFF2-40B4-BE49-F238E27FC236}">
                    <a16:creationId xmlns:a16="http://schemas.microsoft.com/office/drawing/2014/main" id="{384D9BC9-E0DA-564D-8ED3-A924F731D5EA}"/>
                  </a:ext>
                </a:extLst>
              </p:cNvPr>
              <p:cNvSpPr/>
              <p:nvPr/>
            </p:nvSpPr>
            <p:spPr>
              <a:xfrm>
                <a:off x="5475587" y="3179689"/>
                <a:ext cx="81880"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1" name="矩形 168">
                <a:extLst>
                  <a:ext uri="{FF2B5EF4-FFF2-40B4-BE49-F238E27FC236}">
                    <a16:creationId xmlns:a16="http://schemas.microsoft.com/office/drawing/2014/main" id="{384D9BC9-E0DA-564D-8ED3-A924F731D5EA}"/>
                  </a:ext>
                </a:extLst>
              </p:cNvPr>
              <p:cNvSpPr>
                <a:spLocks noRot="1" noChangeAspect="1" noMove="1" noResize="1" noEditPoints="1" noAdjustHandles="1" noChangeArrowheads="1" noChangeShapeType="1" noTextEdit="1"/>
              </p:cNvSpPr>
              <p:nvPr/>
            </p:nvSpPr>
            <p:spPr>
              <a:xfrm>
                <a:off x="5475587" y="3179689"/>
                <a:ext cx="81880" cy="333746"/>
              </a:xfrm>
              <a:prstGeom prst="rect">
                <a:avLst/>
              </a:prstGeom>
              <a:blipFill>
                <a:blip r:embed="rId8"/>
                <a:stretch>
                  <a:fillRect r="-155556"/>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矩形 169">
                <a:extLst>
                  <a:ext uri="{FF2B5EF4-FFF2-40B4-BE49-F238E27FC236}">
                    <a16:creationId xmlns:a16="http://schemas.microsoft.com/office/drawing/2014/main" id="{933006FB-45E5-184E-AB3F-31AAEFA414E9}"/>
                  </a:ext>
                </a:extLst>
              </p:cNvPr>
              <p:cNvSpPr/>
              <p:nvPr/>
            </p:nvSpPr>
            <p:spPr>
              <a:xfrm>
                <a:off x="4325789" y="3185372"/>
                <a:ext cx="91428"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2" name="矩形 169">
                <a:extLst>
                  <a:ext uri="{FF2B5EF4-FFF2-40B4-BE49-F238E27FC236}">
                    <a16:creationId xmlns:a16="http://schemas.microsoft.com/office/drawing/2014/main" id="{933006FB-45E5-184E-AB3F-31AAEFA414E9}"/>
                  </a:ext>
                </a:extLst>
              </p:cNvPr>
              <p:cNvSpPr>
                <a:spLocks noRot="1" noChangeAspect="1" noMove="1" noResize="1" noEditPoints="1" noAdjustHandles="1" noChangeArrowheads="1" noChangeShapeType="1" noTextEdit="1"/>
              </p:cNvSpPr>
              <p:nvPr/>
            </p:nvSpPr>
            <p:spPr>
              <a:xfrm>
                <a:off x="4325789" y="3185372"/>
                <a:ext cx="91428" cy="330796"/>
              </a:xfrm>
              <a:prstGeom prst="rect">
                <a:avLst/>
              </a:prstGeom>
              <a:blipFill>
                <a:blip r:embed="rId9"/>
                <a:stretch>
                  <a:fillRect r="-144444"/>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矩形 170">
                <a:extLst>
                  <a:ext uri="{FF2B5EF4-FFF2-40B4-BE49-F238E27FC236}">
                    <a16:creationId xmlns:a16="http://schemas.microsoft.com/office/drawing/2014/main" id="{32C6EE19-0152-704E-8996-6162FC595DE6}"/>
                  </a:ext>
                </a:extLst>
              </p:cNvPr>
              <p:cNvSpPr/>
              <p:nvPr/>
            </p:nvSpPr>
            <p:spPr>
              <a:xfrm>
                <a:off x="3763463" y="3179046"/>
                <a:ext cx="78083"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3" name="矩形 170">
                <a:extLst>
                  <a:ext uri="{FF2B5EF4-FFF2-40B4-BE49-F238E27FC236}">
                    <a16:creationId xmlns:a16="http://schemas.microsoft.com/office/drawing/2014/main" id="{32C6EE19-0152-704E-8996-6162FC595DE6}"/>
                  </a:ext>
                </a:extLst>
              </p:cNvPr>
              <p:cNvSpPr>
                <a:spLocks noRot="1" noChangeAspect="1" noMove="1" noResize="1" noEditPoints="1" noAdjustHandles="1" noChangeArrowheads="1" noChangeShapeType="1" noTextEdit="1"/>
              </p:cNvSpPr>
              <p:nvPr/>
            </p:nvSpPr>
            <p:spPr>
              <a:xfrm>
                <a:off x="3763463" y="3179046"/>
                <a:ext cx="78083" cy="332270"/>
              </a:xfrm>
              <a:prstGeom prst="rect">
                <a:avLst/>
              </a:prstGeom>
              <a:blipFill>
                <a:blip r:embed="rId10"/>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178">
                <a:extLst>
                  <a:ext uri="{FF2B5EF4-FFF2-40B4-BE49-F238E27FC236}">
                    <a16:creationId xmlns:a16="http://schemas.microsoft.com/office/drawing/2014/main" id="{6E5D2FB3-49EB-A14E-9E19-A9FB98679DF7}"/>
                  </a:ext>
                </a:extLst>
              </p:cNvPr>
              <p:cNvSpPr/>
              <p:nvPr/>
            </p:nvSpPr>
            <p:spPr>
              <a:xfrm>
                <a:off x="5489323" y="4526082"/>
                <a:ext cx="83249" cy="322717"/>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4" name="矩形 178">
                <a:extLst>
                  <a:ext uri="{FF2B5EF4-FFF2-40B4-BE49-F238E27FC236}">
                    <a16:creationId xmlns:a16="http://schemas.microsoft.com/office/drawing/2014/main" id="{6E5D2FB3-49EB-A14E-9E19-A9FB98679DF7}"/>
                  </a:ext>
                </a:extLst>
              </p:cNvPr>
              <p:cNvSpPr>
                <a:spLocks noRot="1" noChangeAspect="1" noMove="1" noResize="1" noEditPoints="1" noAdjustHandles="1" noChangeArrowheads="1" noChangeShapeType="1" noTextEdit="1"/>
              </p:cNvSpPr>
              <p:nvPr/>
            </p:nvSpPr>
            <p:spPr>
              <a:xfrm>
                <a:off x="5489323" y="4526082"/>
                <a:ext cx="83249" cy="322717"/>
              </a:xfrm>
              <a:prstGeom prst="rect">
                <a:avLst/>
              </a:prstGeom>
              <a:blipFill>
                <a:blip r:embed="rId11"/>
                <a:stretch>
                  <a:fillRect r="-175000"/>
                </a:stretch>
              </a:blipFill>
              <a:ln>
                <a:solidFill>
                  <a:schemeClr val="accent2">
                    <a:lumMod val="40000"/>
                    <a:lumOff val="60000"/>
                  </a:schemeClr>
                </a:solidFill>
              </a:ln>
            </p:spPr>
            <p:txBody>
              <a:bodyPr/>
              <a:lstStyle/>
              <a:p>
                <a:r>
                  <a:rPr lang="en-US">
                    <a:noFill/>
                  </a:rPr>
                  <a:t> </a:t>
                </a:r>
              </a:p>
            </p:txBody>
          </p:sp>
        </mc:Fallback>
      </mc:AlternateContent>
      <p:sp>
        <p:nvSpPr>
          <p:cNvPr id="35" name="矩形 179">
            <a:extLst>
              <a:ext uri="{FF2B5EF4-FFF2-40B4-BE49-F238E27FC236}">
                <a16:creationId xmlns:a16="http://schemas.microsoft.com/office/drawing/2014/main" id="{AF29E850-C798-2940-9273-088CF89C07D9}"/>
              </a:ext>
            </a:extLst>
          </p:cNvPr>
          <p:cNvSpPr/>
          <p:nvPr/>
        </p:nvSpPr>
        <p:spPr>
          <a:xfrm>
            <a:off x="3756398" y="3901532"/>
            <a:ext cx="30972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6" name="矩形 183">
            <a:extLst>
              <a:ext uri="{FF2B5EF4-FFF2-40B4-BE49-F238E27FC236}">
                <a16:creationId xmlns:a16="http://schemas.microsoft.com/office/drawing/2014/main" id="{CFC13282-A310-AB4A-A92F-6047E9FE8D48}"/>
              </a:ext>
            </a:extLst>
          </p:cNvPr>
          <p:cNvSpPr/>
          <p:nvPr/>
        </p:nvSpPr>
        <p:spPr>
          <a:xfrm>
            <a:off x="4343400" y="3901532"/>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7" name="矩形 185">
            <a:extLst>
              <a:ext uri="{FF2B5EF4-FFF2-40B4-BE49-F238E27FC236}">
                <a16:creationId xmlns:a16="http://schemas.microsoft.com/office/drawing/2014/main" id="{64D70E61-3598-B942-BA14-F4BD083E942E}"/>
              </a:ext>
            </a:extLst>
          </p:cNvPr>
          <p:cNvSpPr/>
          <p:nvPr/>
        </p:nvSpPr>
        <p:spPr>
          <a:xfrm>
            <a:off x="5476137" y="3906260"/>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38" name="直接箭头连接符 188">
            <a:extLst>
              <a:ext uri="{FF2B5EF4-FFF2-40B4-BE49-F238E27FC236}">
                <a16:creationId xmlns:a16="http://schemas.microsoft.com/office/drawing/2014/main" id="{ABEA4E20-087C-CD4F-A052-D82DBAC68725}"/>
              </a:ext>
            </a:extLst>
          </p:cNvPr>
          <p:cNvCxnSpPr>
            <a:endCxn id="35" idx="1"/>
          </p:cNvCxnSpPr>
          <p:nvPr/>
        </p:nvCxnSpPr>
        <p:spPr>
          <a:xfrm flipV="1">
            <a:off x="3477529" y="4084412"/>
            <a:ext cx="278869"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204">
            <a:extLst>
              <a:ext uri="{FF2B5EF4-FFF2-40B4-BE49-F238E27FC236}">
                <a16:creationId xmlns:a16="http://schemas.microsoft.com/office/drawing/2014/main" id="{24B8C281-EF1C-794B-B2DA-28AA66A47E03}"/>
              </a:ext>
            </a:extLst>
          </p:cNvPr>
          <p:cNvCxnSpPr>
            <a:stCxn id="35" idx="3"/>
            <a:endCxn id="36" idx="1"/>
          </p:cNvCxnSpPr>
          <p:nvPr/>
        </p:nvCxnSpPr>
        <p:spPr>
          <a:xfrm>
            <a:off x="4066126" y="4084412"/>
            <a:ext cx="27727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207">
            <a:extLst>
              <a:ext uri="{FF2B5EF4-FFF2-40B4-BE49-F238E27FC236}">
                <a16:creationId xmlns:a16="http://schemas.microsoft.com/office/drawing/2014/main" id="{1CFDE7D5-754B-4B4A-A5EB-FBC037AB0EAF}"/>
              </a:ext>
            </a:extLst>
          </p:cNvPr>
          <p:cNvCxnSpPr/>
          <p:nvPr/>
        </p:nvCxnSpPr>
        <p:spPr>
          <a:xfrm>
            <a:off x="4620663" y="4092494"/>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209">
            <a:extLst>
              <a:ext uri="{FF2B5EF4-FFF2-40B4-BE49-F238E27FC236}">
                <a16:creationId xmlns:a16="http://schemas.microsoft.com/office/drawing/2014/main" id="{0C1BF90E-F90D-4D43-AA5F-CEAA6424727E}"/>
              </a:ext>
            </a:extLst>
          </p:cNvPr>
          <p:cNvCxnSpPr/>
          <p:nvPr/>
        </p:nvCxnSpPr>
        <p:spPr>
          <a:xfrm>
            <a:off x="5195149" y="4101793"/>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213">
                <a:extLst>
                  <a:ext uri="{FF2B5EF4-FFF2-40B4-BE49-F238E27FC236}">
                    <a16:creationId xmlns:a16="http://schemas.microsoft.com/office/drawing/2014/main" id="{C85C8B12-7470-8C48-ACB4-8701D0600354}"/>
                  </a:ext>
                </a:extLst>
              </p:cNvPr>
              <p:cNvSpPr/>
              <p:nvPr/>
            </p:nvSpPr>
            <p:spPr>
              <a:xfrm>
                <a:off x="5468775" y="3917829"/>
                <a:ext cx="103797" cy="322717"/>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2" name="矩形 213">
                <a:extLst>
                  <a:ext uri="{FF2B5EF4-FFF2-40B4-BE49-F238E27FC236}">
                    <a16:creationId xmlns:a16="http://schemas.microsoft.com/office/drawing/2014/main" id="{C85C8B12-7470-8C48-ACB4-8701D0600354}"/>
                  </a:ext>
                </a:extLst>
              </p:cNvPr>
              <p:cNvSpPr>
                <a:spLocks noRot="1" noChangeAspect="1" noMove="1" noResize="1" noEditPoints="1" noAdjustHandles="1" noChangeArrowheads="1" noChangeShapeType="1" noTextEdit="1"/>
              </p:cNvSpPr>
              <p:nvPr/>
            </p:nvSpPr>
            <p:spPr>
              <a:xfrm>
                <a:off x="5468775" y="3917829"/>
                <a:ext cx="103797" cy="322717"/>
              </a:xfrm>
              <a:prstGeom prst="rect">
                <a:avLst/>
              </a:prstGeom>
              <a:blipFill>
                <a:blip r:embed="rId12"/>
                <a:stretch>
                  <a:fillRect r="-130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矩形 214">
                <a:extLst>
                  <a:ext uri="{FF2B5EF4-FFF2-40B4-BE49-F238E27FC236}">
                    <a16:creationId xmlns:a16="http://schemas.microsoft.com/office/drawing/2014/main" id="{DE19957B-4C61-BF4C-A0F2-C0DAE50D80EE}"/>
                  </a:ext>
                </a:extLst>
              </p:cNvPr>
              <p:cNvSpPr/>
              <p:nvPr/>
            </p:nvSpPr>
            <p:spPr>
              <a:xfrm>
                <a:off x="4346612" y="3929519"/>
                <a:ext cx="75514" cy="319768"/>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3" name="矩形 214">
                <a:extLst>
                  <a:ext uri="{FF2B5EF4-FFF2-40B4-BE49-F238E27FC236}">
                    <a16:creationId xmlns:a16="http://schemas.microsoft.com/office/drawing/2014/main" id="{DE19957B-4C61-BF4C-A0F2-C0DAE50D80EE}"/>
                  </a:ext>
                </a:extLst>
              </p:cNvPr>
              <p:cNvSpPr>
                <a:spLocks noRot="1" noChangeAspect="1" noMove="1" noResize="1" noEditPoints="1" noAdjustHandles="1" noChangeArrowheads="1" noChangeShapeType="1" noTextEdit="1"/>
              </p:cNvSpPr>
              <p:nvPr/>
            </p:nvSpPr>
            <p:spPr>
              <a:xfrm>
                <a:off x="4346612" y="3929519"/>
                <a:ext cx="75514" cy="319768"/>
              </a:xfrm>
              <a:prstGeom prst="rect">
                <a:avLst/>
              </a:prstGeom>
              <a:blipFill>
                <a:blip r:embed="rId13"/>
                <a:stretch>
                  <a:fillRect r="-175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矩形 215">
                <a:extLst>
                  <a:ext uri="{FF2B5EF4-FFF2-40B4-BE49-F238E27FC236}">
                    <a16:creationId xmlns:a16="http://schemas.microsoft.com/office/drawing/2014/main" id="{DBC5F3C3-4EBD-7F40-8D59-C6B0F107B971}"/>
                  </a:ext>
                </a:extLst>
              </p:cNvPr>
              <p:cNvSpPr/>
              <p:nvPr/>
            </p:nvSpPr>
            <p:spPr>
              <a:xfrm>
                <a:off x="3754695" y="3930578"/>
                <a:ext cx="126498"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4" name="矩形 215">
                <a:extLst>
                  <a:ext uri="{FF2B5EF4-FFF2-40B4-BE49-F238E27FC236}">
                    <a16:creationId xmlns:a16="http://schemas.microsoft.com/office/drawing/2014/main" id="{DBC5F3C3-4EBD-7F40-8D59-C6B0F107B971}"/>
                  </a:ext>
                </a:extLst>
              </p:cNvPr>
              <p:cNvSpPr>
                <a:spLocks noRot="1" noChangeAspect="1" noMove="1" noResize="1" noEditPoints="1" noAdjustHandles="1" noChangeArrowheads="1" noChangeShapeType="1" noTextEdit="1"/>
              </p:cNvSpPr>
              <p:nvPr/>
            </p:nvSpPr>
            <p:spPr>
              <a:xfrm>
                <a:off x="3754695" y="3930578"/>
                <a:ext cx="126498" cy="321306"/>
              </a:xfrm>
              <a:prstGeom prst="rect">
                <a:avLst/>
              </a:prstGeom>
              <a:blipFill>
                <a:blip r:embed="rId14"/>
                <a:stretch>
                  <a:fillRect r="-100000"/>
                </a:stretch>
              </a:blipFill>
              <a:ln>
                <a:solidFill>
                  <a:srgbClr val="00B0F0"/>
                </a:solidFill>
              </a:ln>
            </p:spPr>
            <p:txBody>
              <a:bodyPr/>
              <a:lstStyle/>
              <a:p>
                <a:r>
                  <a:rPr lang="en-US">
                    <a:noFill/>
                  </a:rPr>
                  <a:t> </a:t>
                </a:r>
              </a:p>
            </p:txBody>
          </p:sp>
        </mc:Fallback>
      </mc:AlternateContent>
      <p:cxnSp>
        <p:nvCxnSpPr>
          <p:cNvPr id="45" name="直接箭头连接符 216">
            <a:extLst>
              <a:ext uri="{FF2B5EF4-FFF2-40B4-BE49-F238E27FC236}">
                <a16:creationId xmlns:a16="http://schemas.microsoft.com/office/drawing/2014/main" id="{3FE79ABD-DAC1-3C47-A85A-EB00A56CA801}"/>
              </a:ext>
            </a:extLst>
          </p:cNvPr>
          <p:cNvCxnSpPr>
            <a:stCxn id="53" idx="0"/>
            <a:endCxn id="94" idx="4"/>
          </p:cNvCxnSpPr>
          <p:nvPr/>
        </p:nvCxnSpPr>
        <p:spPr>
          <a:xfrm flipH="1" flipV="1">
            <a:off x="4473816" y="5296942"/>
            <a:ext cx="1166272" cy="1257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217">
            <a:extLst>
              <a:ext uri="{FF2B5EF4-FFF2-40B4-BE49-F238E27FC236}">
                <a16:creationId xmlns:a16="http://schemas.microsoft.com/office/drawing/2014/main" id="{568A8D30-3AC5-3243-A61A-D77BC3D5B8B5}"/>
              </a:ext>
            </a:extLst>
          </p:cNvPr>
          <p:cNvCxnSpPr>
            <a:stCxn id="13" idx="0"/>
            <a:endCxn id="94" idx="4"/>
          </p:cNvCxnSpPr>
          <p:nvPr/>
        </p:nvCxnSpPr>
        <p:spPr>
          <a:xfrm flipV="1">
            <a:off x="3333707" y="5296941"/>
            <a:ext cx="1140110" cy="13436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218">
            <a:extLst>
              <a:ext uri="{FF2B5EF4-FFF2-40B4-BE49-F238E27FC236}">
                <a16:creationId xmlns:a16="http://schemas.microsoft.com/office/drawing/2014/main" id="{FF96EDE9-F2D7-0D4A-AAD8-4053EA72EC47}"/>
              </a:ext>
            </a:extLst>
          </p:cNvPr>
          <p:cNvSpPr txBox="1"/>
          <p:nvPr/>
        </p:nvSpPr>
        <p:spPr>
          <a:xfrm>
            <a:off x="1229497" y="2870904"/>
            <a:ext cx="1315296" cy="461665"/>
          </a:xfrm>
          <a:prstGeom prst="rect">
            <a:avLst/>
          </a:prstGeom>
          <a:noFill/>
        </p:spPr>
        <p:txBody>
          <a:bodyPr wrap="square" rtlCol="0">
            <a:spAutoFit/>
          </a:bodyPr>
          <a:lstStyle/>
          <a:p>
            <a:r>
              <a:rPr lang="en-US" altLang="zh-CN" sz="1200" b="1" dirty="0">
                <a:solidFill>
                  <a:srgbClr val="3C8C93"/>
                </a:solidFill>
              </a:rPr>
              <a:t>Match</a:t>
            </a:r>
            <a:r>
              <a:rPr lang="en-US" altLang="zh-CN" sz="1200" b="1" dirty="0"/>
              <a:t>-LSTM </a:t>
            </a:r>
          </a:p>
          <a:p>
            <a:r>
              <a:rPr lang="en-US" altLang="zh-CN" sz="1200" b="1" dirty="0"/>
              <a:t>Layer</a:t>
            </a:r>
          </a:p>
        </p:txBody>
      </p:sp>
      <p:sp>
        <p:nvSpPr>
          <p:cNvPr id="48" name="文本框 219">
            <a:extLst>
              <a:ext uri="{FF2B5EF4-FFF2-40B4-BE49-F238E27FC236}">
                <a16:creationId xmlns:a16="http://schemas.microsoft.com/office/drawing/2014/main" id="{6032B17A-FAD9-7844-9F82-BB157D319C97}"/>
              </a:ext>
            </a:extLst>
          </p:cNvPr>
          <p:cNvSpPr txBox="1"/>
          <p:nvPr/>
        </p:nvSpPr>
        <p:spPr>
          <a:xfrm>
            <a:off x="3150241" y="5842529"/>
            <a:ext cx="461029" cy="253916"/>
          </a:xfrm>
          <a:prstGeom prst="rect">
            <a:avLst/>
          </a:prstGeom>
          <a:noFill/>
        </p:spPr>
        <p:txBody>
          <a:bodyPr wrap="square" rtlCol="0">
            <a:spAutoFit/>
          </a:bodyPr>
          <a:lstStyle/>
          <a:p>
            <a:r>
              <a:rPr lang="en-US" altLang="zh-CN" sz="1050" dirty="0"/>
              <a:t>Why</a:t>
            </a:r>
            <a:endParaRPr lang="zh-CN" altLang="en-US" sz="1350" dirty="0"/>
          </a:p>
        </p:txBody>
      </p:sp>
      <p:sp>
        <p:nvSpPr>
          <p:cNvPr id="49" name="文本框 221">
            <a:extLst>
              <a:ext uri="{FF2B5EF4-FFF2-40B4-BE49-F238E27FC236}">
                <a16:creationId xmlns:a16="http://schemas.microsoft.com/office/drawing/2014/main" id="{7F333F5E-3852-8040-85BB-5B9F34818649}"/>
              </a:ext>
            </a:extLst>
          </p:cNvPr>
          <p:cNvSpPr txBox="1"/>
          <p:nvPr/>
        </p:nvSpPr>
        <p:spPr>
          <a:xfrm>
            <a:off x="3698510" y="5840307"/>
            <a:ext cx="485111" cy="253916"/>
          </a:xfrm>
          <a:prstGeom prst="rect">
            <a:avLst/>
          </a:prstGeom>
          <a:noFill/>
        </p:spPr>
        <p:txBody>
          <a:bodyPr wrap="square" rtlCol="0">
            <a:spAutoFit/>
          </a:bodyPr>
          <a:lstStyle/>
          <a:p>
            <a:r>
              <a:rPr lang="en-US" altLang="zh-CN" sz="1050" dirty="0"/>
              <a:t>did</a:t>
            </a:r>
            <a:endParaRPr lang="zh-CN" altLang="en-US" sz="1350" dirty="0"/>
          </a:p>
        </p:txBody>
      </p:sp>
      <p:sp>
        <p:nvSpPr>
          <p:cNvPr id="50" name="文本框 222">
            <a:extLst>
              <a:ext uri="{FF2B5EF4-FFF2-40B4-BE49-F238E27FC236}">
                <a16:creationId xmlns:a16="http://schemas.microsoft.com/office/drawing/2014/main" id="{6262D5E7-D659-9942-89A0-D445DD154E6D}"/>
              </a:ext>
            </a:extLst>
          </p:cNvPr>
          <p:cNvSpPr txBox="1"/>
          <p:nvPr/>
        </p:nvSpPr>
        <p:spPr>
          <a:xfrm>
            <a:off x="4281032" y="5850167"/>
            <a:ext cx="665730" cy="253916"/>
          </a:xfrm>
          <a:prstGeom prst="rect">
            <a:avLst/>
          </a:prstGeom>
          <a:noFill/>
        </p:spPr>
        <p:txBody>
          <a:bodyPr wrap="square" rtlCol="0">
            <a:spAutoFit/>
          </a:bodyPr>
          <a:lstStyle/>
          <a:p>
            <a:r>
              <a:rPr lang="en-US" altLang="zh-CN" sz="1050" dirty="0"/>
              <a:t>Tesla</a:t>
            </a:r>
            <a:endParaRPr lang="zh-CN" altLang="en-US" sz="1350" dirty="0"/>
          </a:p>
        </p:txBody>
      </p:sp>
      <p:sp>
        <p:nvSpPr>
          <p:cNvPr id="51" name="文本框 223">
            <a:extLst>
              <a:ext uri="{FF2B5EF4-FFF2-40B4-BE49-F238E27FC236}">
                <a16:creationId xmlns:a16="http://schemas.microsoft.com/office/drawing/2014/main" id="{528D61A7-D917-4F41-B6F5-DA9A7A5EB681}"/>
              </a:ext>
            </a:extLst>
          </p:cNvPr>
          <p:cNvSpPr txBox="1"/>
          <p:nvPr/>
        </p:nvSpPr>
        <p:spPr>
          <a:xfrm>
            <a:off x="5556021" y="5840307"/>
            <a:ext cx="561155" cy="253916"/>
          </a:xfrm>
          <a:prstGeom prst="rect">
            <a:avLst/>
          </a:prstGeom>
          <a:noFill/>
        </p:spPr>
        <p:txBody>
          <a:bodyPr wrap="square" rtlCol="0">
            <a:spAutoFit/>
          </a:bodyPr>
          <a:lstStyle/>
          <a:p>
            <a:r>
              <a:rPr lang="en-US" altLang="zh-CN" sz="1050" dirty="0"/>
              <a:t>?</a:t>
            </a:r>
            <a:endParaRPr lang="zh-CN" altLang="en-US" sz="1350" dirty="0"/>
          </a:p>
        </p:txBody>
      </p:sp>
      <p:cxnSp>
        <p:nvCxnSpPr>
          <p:cNvPr id="52" name="直接箭头连接符 224">
            <a:extLst>
              <a:ext uri="{FF2B5EF4-FFF2-40B4-BE49-F238E27FC236}">
                <a16:creationId xmlns:a16="http://schemas.microsoft.com/office/drawing/2014/main" id="{C82B8016-FA2D-6F44-B338-57EBECD76712}"/>
              </a:ext>
            </a:extLst>
          </p:cNvPr>
          <p:cNvCxnSpPr>
            <a:endCxn id="55" idx="1"/>
          </p:cNvCxnSpPr>
          <p:nvPr/>
        </p:nvCxnSpPr>
        <p:spPr>
          <a:xfrm>
            <a:off x="5181600" y="5605541"/>
            <a:ext cx="304800" cy="129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225">
            <a:extLst>
              <a:ext uri="{FF2B5EF4-FFF2-40B4-BE49-F238E27FC236}">
                <a16:creationId xmlns:a16="http://schemas.microsoft.com/office/drawing/2014/main" id="{AC9B4DEB-8277-6E45-864B-09636FF57210}"/>
              </a:ext>
            </a:extLst>
          </p:cNvPr>
          <p:cNvSpPr/>
          <p:nvPr/>
        </p:nvSpPr>
        <p:spPr>
          <a:xfrm>
            <a:off x="5494269" y="5422661"/>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54" name="直接箭头连接符 226">
            <a:extLst>
              <a:ext uri="{FF2B5EF4-FFF2-40B4-BE49-F238E27FC236}">
                <a16:creationId xmlns:a16="http://schemas.microsoft.com/office/drawing/2014/main" id="{A935729C-1B80-234C-9E92-7703C00ABC57}"/>
              </a:ext>
            </a:extLst>
          </p:cNvPr>
          <p:cNvCxnSpPr/>
          <p:nvPr/>
        </p:nvCxnSpPr>
        <p:spPr>
          <a:xfrm>
            <a:off x="4626400" y="3335642"/>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227">
                <a:extLst>
                  <a:ext uri="{FF2B5EF4-FFF2-40B4-BE49-F238E27FC236}">
                    <a16:creationId xmlns:a16="http://schemas.microsoft.com/office/drawing/2014/main" id="{4EA86508-C192-7842-B5F3-4F744E9CDBE9}"/>
                  </a:ext>
                </a:extLst>
              </p:cNvPr>
              <p:cNvSpPr/>
              <p:nvPr/>
            </p:nvSpPr>
            <p:spPr>
              <a:xfrm>
                <a:off x="5486400" y="5435245"/>
                <a:ext cx="152028" cy="343171"/>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𝑄</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55" name="矩形 227">
                <a:extLst>
                  <a:ext uri="{FF2B5EF4-FFF2-40B4-BE49-F238E27FC236}">
                    <a16:creationId xmlns:a16="http://schemas.microsoft.com/office/drawing/2014/main" id="{4EA86508-C192-7842-B5F3-4F744E9CDBE9}"/>
                  </a:ext>
                </a:extLst>
              </p:cNvPr>
              <p:cNvSpPr>
                <a:spLocks noRot="1" noChangeAspect="1" noMove="1" noResize="1" noEditPoints="1" noAdjustHandles="1" noChangeArrowheads="1" noChangeShapeType="1" noTextEdit="1"/>
              </p:cNvSpPr>
              <p:nvPr/>
            </p:nvSpPr>
            <p:spPr>
              <a:xfrm>
                <a:off x="5486400" y="5435245"/>
                <a:ext cx="152028" cy="343171"/>
              </a:xfrm>
              <a:prstGeom prst="rect">
                <a:avLst/>
              </a:prstGeom>
              <a:blipFill>
                <a:blip r:embed="rId15"/>
                <a:stretch>
                  <a:fillRect r="-53846"/>
                </a:stretch>
              </a:blipFill>
              <a:ln>
                <a:solidFill>
                  <a:schemeClr val="accent2">
                    <a:lumMod val="40000"/>
                    <a:lumOff val="60000"/>
                  </a:schemeClr>
                </a:solidFill>
              </a:ln>
            </p:spPr>
            <p:txBody>
              <a:bodyPr/>
              <a:lstStyle/>
              <a:p>
                <a:r>
                  <a:rPr lang="en-US">
                    <a:noFill/>
                  </a:rPr>
                  <a:t> </a:t>
                </a:r>
              </a:p>
            </p:txBody>
          </p:sp>
        </mc:Fallback>
      </mc:AlternateContent>
      <p:sp>
        <p:nvSpPr>
          <p:cNvPr id="56" name="文本框 228">
            <a:extLst>
              <a:ext uri="{FF2B5EF4-FFF2-40B4-BE49-F238E27FC236}">
                <a16:creationId xmlns:a16="http://schemas.microsoft.com/office/drawing/2014/main" id="{38B7E2E4-A378-F04D-81E8-5312FADD8394}"/>
              </a:ext>
            </a:extLst>
          </p:cNvPr>
          <p:cNvSpPr txBox="1"/>
          <p:nvPr/>
        </p:nvSpPr>
        <p:spPr>
          <a:xfrm>
            <a:off x="3657600" y="4258380"/>
            <a:ext cx="615248" cy="253916"/>
          </a:xfrm>
          <a:prstGeom prst="rect">
            <a:avLst/>
          </a:prstGeom>
          <a:noFill/>
        </p:spPr>
        <p:txBody>
          <a:bodyPr wrap="square" rtlCol="0">
            <a:spAutoFit/>
          </a:bodyPr>
          <a:lstStyle/>
          <a:p>
            <a:r>
              <a:rPr lang="en-US" altLang="zh-CN" sz="1050" dirty="0"/>
              <a:t>attend</a:t>
            </a:r>
            <a:endParaRPr lang="zh-CN" altLang="en-US" sz="1350" dirty="0"/>
          </a:p>
        </p:txBody>
      </p:sp>
      <p:sp>
        <p:nvSpPr>
          <p:cNvPr id="57" name="文本框 229">
            <a:extLst>
              <a:ext uri="{FF2B5EF4-FFF2-40B4-BE49-F238E27FC236}">
                <a16:creationId xmlns:a16="http://schemas.microsoft.com/office/drawing/2014/main" id="{84CBB038-A98B-6F4E-8127-E7EB7C4532BA}"/>
              </a:ext>
            </a:extLst>
          </p:cNvPr>
          <p:cNvSpPr txBox="1"/>
          <p:nvPr/>
        </p:nvSpPr>
        <p:spPr>
          <a:xfrm>
            <a:off x="4191000" y="4264859"/>
            <a:ext cx="652845" cy="253916"/>
          </a:xfrm>
          <a:prstGeom prst="rect">
            <a:avLst/>
          </a:prstGeom>
          <a:noFill/>
        </p:spPr>
        <p:txBody>
          <a:bodyPr wrap="square" rtlCol="0">
            <a:spAutoFit/>
          </a:bodyPr>
          <a:lstStyle/>
          <a:p>
            <a:r>
              <a:rPr lang="en-US" altLang="zh-CN" sz="1050" dirty="0"/>
              <a:t>school</a:t>
            </a:r>
            <a:endParaRPr lang="zh-CN" altLang="en-US" sz="1350" dirty="0"/>
          </a:p>
        </p:txBody>
      </p:sp>
      <p:sp>
        <p:nvSpPr>
          <p:cNvPr id="58" name="文本框 230">
            <a:extLst>
              <a:ext uri="{FF2B5EF4-FFF2-40B4-BE49-F238E27FC236}">
                <a16:creationId xmlns:a16="http://schemas.microsoft.com/office/drawing/2014/main" id="{CCF0B15E-4578-CF43-A7D5-E35E60C24979}"/>
              </a:ext>
            </a:extLst>
          </p:cNvPr>
          <p:cNvSpPr txBox="1"/>
          <p:nvPr/>
        </p:nvSpPr>
        <p:spPr>
          <a:xfrm>
            <a:off x="5410200" y="4265717"/>
            <a:ext cx="614110" cy="253916"/>
          </a:xfrm>
          <a:prstGeom prst="rect">
            <a:avLst/>
          </a:prstGeom>
          <a:noFill/>
        </p:spPr>
        <p:txBody>
          <a:bodyPr wrap="square" rtlCol="0">
            <a:spAutoFit/>
          </a:bodyPr>
          <a:lstStyle/>
          <a:p>
            <a:r>
              <a:rPr lang="en-US" altLang="zh-CN" sz="1050" dirty="0"/>
              <a:t>Real</a:t>
            </a:r>
            <a:endParaRPr lang="zh-CN" altLang="en-US" sz="1350" dirty="0"/>
          </a:p>
        </p:txBody>
      </p:sp>
      <p:cxnSp>
        <p:nvCxnSpPr>
          <p:cNvPr id="59" name="直接箭头连接符 231">
            <a:extLst>
              <a:ext uri="{FF2B5EF4-FFF2-40B4-BE49-F238E27FC236}">
                <a16:creationId xmlns:a16="http://schemas.microsoft.com/office/drawing/2014/main" id="{4623B743-7E98-CD46-B5F8-048F6AA16076}"/>
              </a:ext>
            </a:extLst>
          </p:cNvPr>
          <p:cNvCxnSpPr/>
          <p:nvPr/>
        </p:nvCxnSpPr>
        <p:spPr>
          <a:xfrm flipV="1">
            <a:off x="5766035" y="4104220"/>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232">
            <a:extLst>
              <a:ext uri="{FF2B5EF4-FFF2-40B4-BE49-F238E27FC236}">
                <a16:creationId xmlns:a16="http://schemas.microsoft.com/office/drawing/2014/main" id="{22E361E5-D1B1-D148-8D50-1341F40BCBC8}"/>
              </a:ext>
            </a:extLst>
          </p:cNvPr>
          <p:cNvCxnSpPr>
            <a:stCxn id="94" idx="0"/>
          </p:cNvCxnSpPr>
          <p:nvPr/>
        </p:nvCxnSpPr>
        <p:spPr>
          <a:xfrm flipH="1" flipV="1">
            <a:off x="3332054" y="4868998"/>
            <a:ext cx="1141763" cy="25330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233">
            <a:extLst>
              <a:ext uri="{FF2B5EF4-FFF2-40B4-BE49-F238E27FC236}">
                <a16:creationId xmlns:a16="http://schemas.microsoft.com/office/drawing/2014/main" id="{546347D0-A767-C141-8DB7-476B591272B6}"/>
              </a:ext>
            </a:extLst>
          </p:cNvPr>
          <p:cNvCxnSpPr>
            <a:stCxn id="14" idx="0"/>
            <a:endCxn id="94" idx="4"/>
          </p:cNvCxnSpPr>
          <p:nvPr/>
        </p:nvCxnSpPr>
        <p:spPr>
          <a:xfrm flipV="1">
            <a:off x="3904214" y="5296941"/>
            <a:ext cx="569602"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234">
            <a:extLst>
              <a:ext uri="{FF2B5EF4-FFF2-40B4-BE49-F238E27FC236}">
                <a16:creationId xmlns:a16="http://schemas.microsoft.com/office/drawing/2014/main" id="{BA1636BA-6A4B-AA44-8002-90A8BCF2A130}"/>
              </a:ext>
            </a:extLst>
          </p:cNvPr>
          <p:cNvCxnSpPr>
            <a:stCxn id="15" idx="0"/>
            <a:endCxn id="94" idx="4"/>
          </p:cNvCxnSpPr>
          <p:nvPr/>
        </p:nvCxnSpPr>
        <p:spPr>
          <a:xfrm flipH="1" flipV="1">
            <a:off x="4473816" y="5296941"/>
            <a:ext cx="3025"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矩形 235">
                <a:extLst>
                  <a:ext uri="{FF2B5EF4-FFF2-40B4-BE49-F238E27FC236}">
                    <a16:creationId xmlns:a16="http://schemas.microsoft.com/office/drawing/2014/main" id="{32407BB3-CAAC-D543-88D9-2D70A12AA204}"/>
                  </a:ext>
                </a:extLst>
              </p:cNvPr>
              <p:cNvSpPr/>
              <p:nvPr/>
            </p:nvSpPr>
            <p:spPr>
              <a:xfrm>
                <a:off x="4914928" y="5440832"/>
                <a:ext cx="299330" cy="341289"/>
              </a:xfrm>
              <a:prstGeom prst="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3" name="矩形 235">
                <a:extLst>
                  <a:ext uri="{FF2B5EF4-FFF2-40B4-BE49-F238E27FC236}">
                    <a16:creationId xmlns:a16="http://schemas.microsoft.com/office/drawing/2014/main" id="{32407BB3-CAAC-D543-88D9-2D70A12AA204}"/>
                  </a:ext>
                </a:extLst>
              </p:cNvPr>
              <p:cNvSpPr>
                <a:spLocks noRot="1" noChangeAspect="1" noMove="1" noResize="1" noEditPoints="1" noAdjustHandles="1" noChangeArrowheads="1" noChangeShapeType="1" noTextEdit="1"/>
              </p:cNvSpPr>
              <p:nvPr/>
            </p:nvSpPr>
            <p:spPr>
              <a:xfrm>
                <a:off x="4914928" y="5440832"/>
                <a:ext cx="299330" cy="341289"/>
              </a:xfrm>
              <a:prstGeom prst="rect">
                <a:avLst/>
              </a:prstGeom>
              <a:blipFill>
                <a:blip r:embed="rId16"/>
                <a:stretch>
                  <a:fillRect/>
                </a:stretch>
              </a:blipFill>
              <a:ln w="28575">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矩形 236">
                <a:extLst>
                  <a:ext uri="{FF2B5EF4-FFF2-40B4-BE49-F238E27FC236}">
                    <a16:creationId xmlns:a16="http://schemas.microsoft.com/office/drawing/2014/main" id="{20C20087-F3D4-9A43-B086-DE8B4CBC2EB5}"/>
                  </a:ext>
                </a:extLst>
              </p:cNvPr>
              <p:cNvSpPr/>
              <p:nvPr/>
            </p:nvSpPr>
            <p:spPr>
              <a:xfrm>
                <a:off x="6642086" y="3886100"/>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4" name="矩形 236">
                <a:extLst>
                  <a:ext uri="{FF2B5EF4-FFF2-40B4-BE49-F238E27FC236}">
                    <a16:creationId xmlns:a16="http://schemas.microsoft.com/office/drawing/2014/main" id="{20C20087-F3D4-9A43-B086-DE8B4CBC2EB5}"/>
                  </a:ext>
                </a:extLst>
              </p:cNvPr>
              <p:cNvSpPr>
                <a:spLocks noRot="1" noChangeAspect="1" noMove="1" noResize="1" noEditPoints="1" noAdjustHandles="1" noChangeArrowheads="1" noChangeShapeType="1" noTextEdit="1"/>
              </p:cNvSpPr>
              <p:nvPr/>
            </p:nvSpPr>
            <p:spPr>
              <a:xfrm>
                <a:off x="6642086" y="3886100"/>
                <a:ext cx="299330" cy="341289"/>
              </a:xfrm>
              <a:prstGeom prst="rect">
                <a:avLst/>
              </a:prstGeom>
              <a:blipFill>
                <a:blip r:embed="rId17"/>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矩形 237">
                <a:extLst>
                  <a:ext uri="{FF2B5EF4-FFF2-40B4-BE49-F238E27FC236}">
                    <a16:creationId xmlns:a16="http://schemas.microsoft.com/office/drawing/2014/main" id="{5294A5BB-CA78-2E48-B831-A45F31409052}"/>
                  </a:ext>
                </a:extLst>
              </p:cNvPr>
              <p:cNvSpPr/>
              <p:nvPr/>
            </p:nvSpPr>
            <p:spPr>
              <a:xfrm>
                <a:off x="4892178" y="3134870"/>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5" name="矩形 237">
                <a:extLst>
                  <a:ext uri="{FF2B5EF4-FFF2-40B4-BE49-F238E27FC236}">
                    <a16:creationId xmlns:a16="http://schemas.microsoft.com/office/drawing/2014/main" id="{5294A5BB-CA78-2E48-B831-A45F31409052}"/>
                  </a:ext>
                </a:extLst>
              </p:cNvPr>
              <p:cNvSpPr>
                <a:spLocks noRot="1" noChangeAspect="1" noMove="1" noResize="1" noEditPoints="1" noAdjustHandles="1" noChangeArrowheads="1" noChangeShapeType="1" noTextEdit="1"/>
              </p:cNvSpPr>
              <p:nvPr/>
            </p:nvSpPr>
            <p:spPr>
              <a:xfrm>
                <a:off x="4892178" y="3134870"/>
                <a:ext cx="299330" cy="341289"/>
              </a:xfrm>
              <a:prstGeom prst="rect">
                <a:avLst/>
              </a:prstGeom>
              <a:blipFill>
                <a:blip r:embed="rId18"/>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矩形 238">
                <a:extLst>
                  <a:ext uri="{FF2B5EF4-FFF2-40B4-BE49-F238E27FC236}">
                    <a16:creationId xmlns:a16="http://schemas.microsoft.com/office/drawing/2014/main" id="{0E7329B2-B7C8-1441-94A0-0566279134C1}"/>
                  </a:ext>
                </a:extLst>
              </p:cNvPr>
              <p:cNvSpPr/>
              <p:nvPr/>
            </p:nvSpPr>
            <p:spPr>
              <a:xfrm>
                <a:off x="6639919" y="4516174"/>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6" name="矩形 238">
                <a:extLst>
                  <a:ext uri="{FF2B5EF4-FFF2-40B4-BE49-F238E27FC236}">
                    <a16:creationId xmlns:a16="http://schemas.microsoft.com/office/drawing/2014/main" id="{0E7329B2-B7C8-1441-94A0-0566279134C1}"/>
                  </a:ext>
                </a:extLst>
              </p:cNvPr>
              <p:cNvSpPr>
                <a:spLocks noRot="1" noChangeAspect="1" noMove="1" noResize="1" noEditPoints="1" noAdjustHandles="1" noChangeArrowheads="1" noChangeShapeType="1" noTextEdit="1"/>
              </p:cNvSpPr>
              <p:nvPr/>
            </p:nvSpPr>
            <p:spPr>
              <a:xfrm>
                <a:off x="6639919" y="4516174"/>
                <a:ext cx="299330" cy="341289"/>
              </a:xfrm>
              <a:prstGeom prst="rect">
                <a:avLst/>
              </a:prstGeom>
              <a:blipFill>
                <a:blip r:embed="rId19"/>
                <a:stretch>
                  <a:fillRect/>
                </a:stretch>
              </a:blipFill>
              <a:ln>
                <a:solidFill>
                  <a:schemeClr val="accent2">
                    <a:lumMod val="40000"/>
                    <a:lumOff val="60000"/>
                  </a:schemeClr>
                </a:solidFill>
              </a:ln>
            </p:spPr>
            <p:txBody>
              <a:bodyPr/>
              <a:lstStyle/>
              <a:p>
                <a:r>
                  <a:rPr lang="en-US">
                    <a:noFill/>
                  </a:rPr>
                  <a:t> </a:t>
                </a:r>
              </a:p>
            </p:txBody>
          </p:sp>
        </mc:Fallback>
      </mc:AlternateContent>
      <p:cxnSp>
        <p:nvCxnSpPr>
          <p:cNvPr id="67" name="直接箭头连接符 239">
            <a:extLst>
              <a:ext uri="{FF2B5EF4-FFF2-40B4-BE49-F238E27FC236}">
                <a16:creationId xmlns:a16="http://schemas.microsoft.com/office/drawing/2014/main" id="{1A81BABC-CA5C-2E49-B647-AB7799415650}"/>
              </a:ext>
            </a:extLst>
          </p:cNvPr>
          <p:cNvCxnSpPr>
            <a:stCxn id="23" idx="0"/>
            <a:endCxn id="16" idx="2"/>
          </p:cNvCxnSpPr>
          <p:nvPr/>
        </p:nvCxnSpPr>
        <p:spPr>
          <a:xfrm flipH="1" flipV="1">
            <a:off x="3902768" y="3504997"/>
            <a:ext cx="4364" cy="28436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240">
            <a:extLst>
              <a:ext uri="{FF2B5EF4-FFF2-40B4-BE49-F238E27FC236}">
                <a16:creationId xmlns:a16="http://schemas.microsoft.com/office/drawing/2014/main" id="{BAC81C35-62C6-0B43-AF98-A3EDCECB958D}"/>
              </a:ext>
            </a:extLst>
          </p:cNvPr>
          <p:cNvCxnSpPr>
            <a:stCxn id="24" idx="0"/>
            <a:endCxn id="17" idx="2"/>
          </p:cNvCxnSpPr>
          <p:nvPr/>
        </p:nvCxnSpPr>
        <p:spPr>
          <a:xfrm flipH="1" flipV="1">
            <a:off x="4475395" y="3504997"/>
            <a:ext cx="764" cy="28085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241">
            <a:extLst>
              <a:ext uri="{FF2B5EF4-FFF2-40B4-BE49-F238E27FC236}">
                <a16:creationId xmlns:a16="http://schemas.microsoft.com/office/drawing/2014/main" id="{4284F492-CE20-8948-8967-A33C5FF4A494}"/>
              </a:ext>
            </a:extLst>
          </p:cNvPr>
          <p:cNvCxnSpPr>
            <a:stCxn id="25" idx="0"/>
            <a:endCxn id="18" idx="2"/>
          </p:cNvCxnSpPr>
          <p:nvPr/>
        </p:nvCxnSpPr>
        <p:spPr>
          <a:xfrm flipV="1">
            <a:off x="5621439" y="3521311"/>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42">
            <a:extLst>
              <a:ext uri="{FF2B5EF4-FFF2-40B4-BE49-F238E27FC236}">
                <a16:creationId xmlns:a16="http://schemas.microsoft.com/office/drawing/2014/main" id="{18FE7340-72B4-6249-BCC1-A8605B63361C}"/>
              </a:ext>
            </a:extLst>
          </p:cNvPr>
          <p:cNvCxnSpPr/>
          <p:nvPr/>
        </p:nvCxnSpPr>
        <p:spPr>
          <a:xfrm flipV="1">
            <a:off x="5770682" y="3351084"/>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243">
            <a:extLst>
              <a:ext uri="{FF2B5EF4-FFF2-40B4-BE49-F238E27FC236}">
                <a16:creationId xmlns:a16="http://schemas.microsoft.com/office/drawing/2014/main" id="{060F47BA-C1C7-1341-9004-147C91D0C61D}"/>
              </a:ext>
            </a:extLst>
          </p:cNvPr>
          <p:cNvSpPr/>
          <p:nvPr/>
        </p:nvSpPr>
        <p:spPr>
          <a:xfrm>
            <a:off x="3760232"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72" name="矩形 244">
            <a:extLst>
              <a:ext uri="{FF2B5EF4-FFF2-40B4-BE49-F238E27FC236}">
                <a16:creationId xmlns:a16="http://schemas.microsoft.com/office/drawing/2014/main" id="{AFBE0ED6-AAA6-B941-8DA3-838B5E137856}"/>
              </a:ext>
            </a:extLst>
          </p:cNvPr>
          <p:cNvSpPr/>
          <p:nvPr/>
        </p:nvSpPr>
        <p:spPr>
          <a:xfrm>
            <a:off x="4332859"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73" name="矩形 245">
            <a:extLst>
              <a:ext uri="{FF2B5EF4-FFF2-40B4-BE49-F238E27FC236}">
                <a16:creationId xmlns:a16="http://schemas.microsoft.com/office/drawing/2014/main" id="{D563ADB8-6538-124F-8D29-DF96A36C2380}"/>
              </a:ext>
            </a:extLst>
          </p:cNvPr>
          <p:cNvSpPr/>
          <p:nvPr/>
        </p:nvSpPr>
        <p:spPr>
          <a:xfrm>
            <a:off x="5482328" y="2563460"/>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74" name="直接箭头连接符 246">
            <a:extLst>
              <a:ext uri="{FF2B5EF4-FFF2-40B4-BE49-F238E27FC236}">
                <a16:creationId xmlns:a16="http://schemas.microsoft.com/office/drawing/2014/main" id="{1ECB9C73-8053-1D4E-BF3C-DE447D8B6AE3}"/>
              </a:ext>
            </a:extLst>
          </p:cNvPr>
          <p:cNvCxnSpPr>
            <a:stCxn id="71" idx="1"/>
          </p:cNvCxnSpPr>
          <p:nvPr/>
        </p:nvCxnSpPr>
        <p:spPr>
          <a:xfrm flipH="1">
            <a:off x="3481363"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247">
                <a:extLst>
                  <a:ext uri="{FF2B5EF4-FFF2-40B4-BE49-F238E27FC236}">
                    <a16:creationId xmlns:a16="http://schemas.microsoft.com/office/drawing/2014/main" id="{3197E71C-6418-7542-A874-C0FF32E3247F}"/>
                  </a:ext>
                </a:extLst>
              </p:cNvPr>
              <p:cNvSpPr/>
              <p:nvPr/>
            </p:nvSpPr>
            <p:spPr>
              <a:xfrm>
                <a:off x="5468775" y="2587598"/>
                <a:ext cx="103797"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5" name="矩形 247">
                <a:extLst>
                  <a:ext uri="{FF2B5EF4-FFF2-40B4-BE49-F238E27FC236}">
                    <a16:creationId xmlns:a16="http://schemas.microsoft.com/office/drawing/2014/main" id="{3197E71C-6418-7542-A874-C0FF32E3247F}"/>
                  </a:ext>
                </a:extLst>
              </p:cNvPr>
              <p:cNvSpPr>
                <a:spLocks noRot="1" noChangeAspect="1" noMove="1" noResize="1" noEditPoints="1" noAdjustHandles="1" noChangeArrowheads="1" noChangeShapeType="1" noTextEdit="1"/>
              </p:cNvSpPr>
              <p:nvPr/>
            </p:nvSpPr>
            <p:spPr>
              <a:xfrm>
                <a:off x="5468775" y="2587598"/>
                <a:ext cx="103797" cy="333746"/>
              </a:xfrm>
              <a:prstGeom prst="rect">
                <a:avLst/>
              </a:prstGeom>
              <a:blipFill>
                <a:blip r:embed="rId20"/>
                <a:stretch>
                  <a:fillRect r="-130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矩形 248">
                <a:extLst>
                  <a:ext uri="{FF2B5EF4-FFF2-40B4-BE49-F238E27FC236}">
                    <a16:creationId xmlns:a16="http://schemas.microsoft.com/office/drawing/2014/main" id="{58B37578-ED5C-DB40-9091-5ED6284B39C9}"/>
                  </a:ext>
                </a:extLst>
              </p:cNvPr>
              <p:cNvSpPr/>
              <p:nvPr/>
            </p:nvSpPr>
            <p:spPr>
              <a:xfrm>
                <a:off x="4325789" y="2570275"/>
                <a:ext cx="79619"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6" name="矩形 248">
                <a:extLst>
                  <a:ext uri="{FF2B5EF4-FFF2-40B4-BE49-F238E27FC236}">
                    <a16:creationId xmlns:a16="http://schemas.microsoft.com/office/drawing/2014/main" id="{58B37578-ED5C-DB40-9091-5ED6284B39C9}"/>
                  </a:ext>
                </a:extLst>
              </p:cNvPr>
              <p:cNvSpPr>
                <a:spLocks noRot="1" noChangeAspect="1" noMove="1" noResize="1" noEditPoints="1" noAdjustHandles="1" noChangeArrowheads="1" noChangeShapeType="1" noTextEdit="1"/>
              </p:cNvSpPr>
              <p:nvPr/>
            </p:nvSpPr>
            <p:spPr>
              <a:xfrm>
                <a:off x="4325789" y="2570275"/>
                <a:ext cx="79619" cy="330796"/>
              </a:xfrm>
              <a:prstGeom prst="rect">
                <a:avLst/>
              </a:prstGeom>
              <a:blipFill>
                <a:blip r:embed="rId21"/>
                <a:stretch>
                  <a:fillRect r="-175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矩形 249">
                <a:extLst>
                  <a:ext uri="{FF2B5EF4-FFF2-40B4-BE49-F238E27FC236}">
                    <a16:creationId xmlns:a16="http://schemas.microsoft.com/office/drawing/2014/main" id="{2359F0BE-7099-1E4C-ADC0-4CBB3FB124F1}"/>
                  </a:ext>
                </a:extLst>
              </p:cNvPr>
              <p:cNvSpPr/>
              <p:nvPr/>
            </p:nvSpPr>
            <p:spPr>
              <a:xfrm>
                <a:off x="3758395" y="2578912"/>
                <a:ext cx="60791"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7" name="矩形 249">
                <a:extLst>
                  <a:ext uri="{FF2B5EF4-FFF2-40B4-BE49-F238E27FC236}">
                    <a16:creationId xmlns:a16="http://schemas.microsoft.com/office/drawing/2014/main" id="{2359F0BE-7099-1E4C-ADC0-4CBB3FB124F1}"/>
                  </a:ext>
                </a:extLst>
              </p:cNvPr>
              <p:cNvSpPr>
                <a:spLocks noRot="1" noChangeAspect="1" noMove="1" noResize="1" noEditPoints="1" noAdjustHandles="1" noChangeArrowheads="1" noChangeShapeType="1" noTextEdit="1"/>
              </p:cNvSpPr>
              <p:nvPr/>
            </p:nvSpPr>
            <p:spPr>
              <a:xfrm>
                <a:off x="3758395" y="2578912"/>
                <a:ext cx="60791" cy="332270"/>
              </a:xfrm>
              <a:prstGeom prst="rect">
                <a:avLst/>
              </a:prstGeom>
              <a:blipFill>
                <a:blip r:embed="rId22"/>
                <a:stretch>
                  <a:fillRect r="-214286"/>
                </a:stretch>
              </a:blipFill>
              <a:ln>
                <a:solidFill>
                  <a:schemeClr val="accent1">
                    <a:lumMod val="90000"/>
                  </a:schemeClr>
                </a:solidFill>
              </a:ln>
            </p:spPr>
            <p:txBody>
              <a:bodyPr/>
              <a:lstStyle/>
              <a:p>
                <a:r>
                  <a:rPr lang="en-US">
                    <a:noFill/>
                  </a:rPr>
                  <a:t> </a:t>
                </a:r>
              </a:p>
            </p:txBody>
          </p:sp>
        </mc:Fallback>
      </mc:AlternateContent>
      <p:cxnSp>
        <p:nvCxnSpPr>
          <p:cNvPr id="78" name="直接箭头连接符 250">
            <a:extLst>
              <a:ext uri="{FF2B5EF4-FFF2-40B4-BE49-F238E27FC236}">
                <a16:creationId xmlns:a16="http://schemas.microsoft.com/office/drawing/2014/main" id="{ABD69A83-0B72-024A-AB86-96482919F49B}"/>
              </a:ext>
            </a:extLst>
          </p:cNvPr>
          <p:cNvCxnSpPr/>
          <p:nvPr/>
        </p:nvCxnSpPr>
        <p:spPr>
          <a:xfrm flipH="1">
            <a:off x="4059176" y="272496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251">
            <a:extLst>
              <a:ext uri="{FF2B5EF4-FFF2-40B4-BE49-F238E27FC236}">
                <a16:creationId xmlns:a16="http://schemas.microsoft.com/office/drawing/2014/main" id="{9439B750-8328-9040-85CD-57645929AAAD}"/>
              </a:ext>
            </a:extLst>
          </p:cNvPr>
          <p:cNvCxnSpPr/>
          <p:nvPr/>
        </p:nvCxnSpPr>
        <p:spPr>
          <a:xfrm flipH="1">
            <a:off x="4621722" y="2734508"/>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252">
            <a:extLst>
              <a:ext uri="{FF2B5EF4-FFF2-40B4-BE49-F238E27FC236}">
                <a16:creationId xmlns:a16="http://schemas.microsoft.com/office/drawing/2014/main" id="{0BBCF2E2-30D1-E04F-8AC8-AD9EA5F3FA50}"/>
              </a:ext>
            </a:extLst>
          </p:cNvPr>
          <p:cNvCxnSpPr/>
          <p:nvPr/>
        </p:nvCxnSpPr>
        <p:spPr>
          <a:xfrm flipH="1">
            <a:off x="5190541"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253">
            <a:extLst>
              <a:ext uri="{FF2B5EF4-FFF2-40B4-BE49-F238E27FC236}">
                <a16:creationId xmlns:a16="http://schemas.microsoft.com/office/drawing/2014/main" id="{1EFBF418-E11A-854B-B297-BF93209340D3}"/>
              </a:ext>
            </a:extLst>
          </p:cNvPr>
          <p:cNvCxnSpPr/>
          <p:nvPr/>
        </p:nvCxnSpPr>
        <p:spPr>
          <a:xfrm flipH="1">
            <a:off x="5775608" y="2731781"/>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弧形 254">
            <a:extLst>
              <a:ext uri="{FF2B5EF4-FFF2-40B4-BE49-F238E27FC236}">
                <a16:creationId xmlns:a16="http://schemas.microsoft.com/office/drawing/2014/main" id="{5BA3A85E-B864-134B-A57A-6DFB68E157E2}"/>
              </a:ext>
            </a:extLst>
          </p:cNvPr>
          <p:cNvSpPr/>
          <p:nvPr/>
        </p:nvSpPr>
        <p:spPr>
          <a:xfrm>
            <a:off x="3657993" y="2917994"/>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3" name="弧形 255">
            <a:extLst>
              <a:ext uri="{FF2B5EF4-FFF2-40B4-BE49-F238E27FC236}">
                <a16:creationId xmlns:a16="http://schemas.microsoft.com/office/drawing/2014/main" id="{1F6773AF-A030-AC41-987B-A45B1BA1AFC1}"/>
              </a:ext>
            </a:extLst>
          </p:cNvPr>
          <p:cNvSpPr/>
          <p:nvPr/>
        </p:nvSpPr>
        <p:spPr>
          <a:xfrm>
            <a:off x="4206218" y="2920787"/>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4" name="弧形 256">
            <a:extLst>
              <a:ext uri="{FF2B5EF4-FFF2-40B4-BE49-F238E27FC236}">
                <a16:creationId xmlns:a16="http://schemas.microsoft.com/office/drawing/2014/main" id="{BB498AAB-49F2-8740-8A4A-1F102253EF00}"/>
              </a:ext>
            </a:extLst>
          </p:cNvPr>
          <p:cNvSpPr/>
          <p:nvPr/>
        </p:nvSpPr>
        <p:spPr>
          <a:xfrm>
            <a:off x="5351166" y="2931851"/>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5" name="矩形 257">
            <a:extLst>
              <a:ext uri="{FF2B5EF4-FFF2-40B4-BE49-F238E27FC236}">
                <a16:creationId xmlns:a16="http://schemas.microsoft.com/office/drawing/2014/main" id="{08F44997-B425-7F44-AA45-68C8DDA9F8D5}"/>
              </a:ext>
            </a:extLst>
          </p:cNvPr>
          <p:cNvSpPr/>
          <p:nvPr/>
        </p:nvSpPr>
        <p:spPr>
          <a:xfrm>
            <a:off x="3697882" y="251343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86" name="矩形 258">
            <a:extLst>
              <a:ext uri="{FF2B5EF4-FFF2-40B4-BE49-F238E27FC236}">
                <a16:creationId xmlns:a16="http://schemas.microsoft.com/office/drawing/2014/main" id="{F7937FFF-180A-A844-916B-06C4E67F19AD}"/>
              </a:ext>
            </a:extLst>
          </p:cNvPr>
          <p:cNvSpPr/>
          <p:nvPr/>
        </p:nvSpPr>
        <p:spPr>
          <a:xfrm>
            <a:off x="4273906" y="2515720"/>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87" name="矩形 259">
            <a:extLst>
              <a:ext uri="{FF2B5EF4-FFF2-40B4-BE49-F238E27FC236}">
                <a16:creationId xmlns:a16="http://schemas.microsoft.com/office/drawing/2014/main" id="{B844EEC6-0B1A-9447-ACE1-41ECB982239F}"/>
              </a:ext>
            </a:extLst>
          </p:cNvPr>
          <p:cNvSpPr/>
          <p:nvPr/>
        </p:nvSpPr>
        <p:spPr>
          <a:xfrm>
            <a:off x="5411682" y="2499647"/>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88" name="矩形 260">
            <a:extLst>
              <a:ext uri="{FF2B5EF4-FFF2-40B4-BE49-F238E27FC236}">
                <a16:creationId xmlns:a16="http://schemas.microsoft.com/office/drawing/2014/main" id="{EE76A2B8-4EB6-F648-9CE0-2E473DF7E6F1}"/>
              </a:ext>
            </a:extLst>
          </p:cNvPr>
          <p:cNvSpPr/>
          <p:nvPr/>
        </p:nvSpPr>
        <p:spPr>
          <a:xfrm>
            <a:off x="7087667" y="2488625"/>
            <a:ext cx="471932" cy="1081621"/>
          </a:xfrm>
          <a:prstGeom prst="rect">
            <a:avLst/>
          </a:prstGeom>
          <a:solidFill>
            <a:schemeClr val="accent1">
              <a:lumMod val="90000"/>
            </a:schemeClr>
          </a:solidFill>
          <a:ln w="28575">
            <a:solidFill>
              <a:schemeClr val="accent1">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ln>
                  <a:solidFill>
                    <a:schemeClr val="tx1"/>
                  </a:solidFill>
                </a:ln>
                <a:solidFill>
                  <a:schemeClr val="tx1"/>
                </a:solidFill>
              </a:rPr>
              <a:t>Zero </a:t>
            </a:r>
          </a:p>
          <a:p>
            <a:pPr algn="ctr"/>
            <a:r>
              <a:rPr lang="en-US" altLang="zh-CN" sz="900" dirty="0">
                <a:ln>
                  <a:solidFill>
                    <a:schemeClr val="tx1"/>
                  </a:solidFill>
                </a:ln>
                <a:solidFill>
                  <a:schemeClr val="tx1"/>
                </a:solidFill>
              </a:rPr>
              <a:t>Pad</a:t>
            </a:r>
            <a:endParaRPr lang="zh-CN" altLang="en-US" sz="900" dirty="0">
              <a:ln>
                <a:solidFill>
                  <a:schemeClr val="tx1"/>
                </a:solidFill>
              </a:ln>
              <a:solidFill>
                <a:schemeClr val="tx1"/>
              </a:solidFill>
            </a:endParaRPr>
          </a:p>
        </p:txBody>
      </p:sp>
      <p:sp>
        <p:nvSpPr>
          <p:cNvPr id="89" name="文本框 261">
            <a:extLst>
              <a:ext uri="{FF2B5EF4-FFF2-40B4-BE49-F238E27FC236}">
                <a16:creationId xmlns:a16="http://schemas.microsoft.com/office/drawing/2014/main" id="{0ABC74A8-0950-DD48-8762-B1E88C0A544A}"/>
              </a:ext>
            </a:extLst>
          </p:cNvPr>
          <p:cNvSpPr txBox="1"/>
          <p:nvPr/>
        </p:nvSpPr>
        <p:spPr>
          <a:xfrm>
            <a:off x="7116565" y="3272153"/>
            <a:ext cx="443034" cy="253916"/>
          </a:xfrm>
          <a:prstGeom prst="rect">
            <a:avLst/>
          </a:prstGeom>
          <a:solidFill>
            <a:schemeClr val="accent1">
              <a:lumMod val="90000"/>
            </a:schemeClr>
          </a:solidFill>
          <a:ln>
            <a:solidFill>
              <a:schemeClr val="accent1">
                <a:lumMod val="90000"/>
              </a:schemeClr>
            </a:solidFill>
          </a:ln>
        </p:spPr>
        <p:txBody>
          <a:bodyPr wrap="square" rtlCol="0">
            <a:spAutoFit/>
          </a:bodyPr>
          <a:lstStyle/>
          <a:p>
            <a:r>
              <a:rPr lang="en-US" altLang="zh-CN" sz="1050" dirty="0"/>
              <a:t>P+1</a:t>
            </a:r>
            <a:endParaRPr lang="zh-CN" altLang="en-US" sz="1350" dirty="0"/>
          </a:p>
        </p:txBody>
      </p:sp>
      <mc:AlternateContent xmlns:mc="http://schemas.openxmlformats.org/markup-compatibility/2006" xmlns:a14="http://schemas.microsoft.com/office/drawing/2010/main">
        <mc:Choice Requires="a14">
          <p:sp>
            <p:nvSpPr>
              <p:cNvPr id="90" name="矩形 262">
                <a:extLst>
                  <a:ext uri="{FF2B5EF4-FFF2-40B4-BE49-F238E27FC236}">
                    <a16:creationId xmlns:a16="http://schemas.microsoft.com/office/drawing/2014/main" id="{F772E634-FDA6-884D-84A6-E22C33F86507}"/>
                  </a:ext>
                </a:extLst>
              </p:cNvPr>
              <p:cNvSpPr/>
              <p:nvPr/>
            </p:nvSpPr>
            <p:spPr>
              <a:xfrm>
                <a:off x="6636812"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0" name="矩形 262">
                <a:extLst>
                  <a:ext uri="{FF2B5EF4-FFF2-40B4-BE49-F238E27FC236}">
                    <a16:creationId xmlns:a16="http://schemas.microsoft.com/office/drawing/2014/main" id="{F772E634-FDA6-884D-84A6-E22C33F86507}"/>
                  </a:ext>
                </a:extLst>
              </p:cNvPr>
              <p:cNvSpPr>
                <a:spLocks noRot="1" noChangeAspect="1" noMove="1" noResize="1" noEditPoints="1" noAdjustHandles="1" noChangeArrowheads="1" noChangeShapeType="1" noTextEdit="1"/>
              </p:cNvSpPr>
              <p:nvPr/>
            </p:nvSpPr>
            <p:spPr>
              <a:xfrm>
                <a:off x="6636812" y="3163911"/>
                <a:ext cx="299330" cy="341289"/>
              </a:xfrm>
              <a:prstGeom prst="rect">
                <a:avLst/>
              </a:prstGeom>
              <a:blipFill>
                <a:blip r:embed="rId23"/>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矩形 263">
                <a:extLst>
                  <a:ext uri="{FF2B5EF4-FFF2-40B4-BE49-F238E27FC236}">
                    <a16:creationId xmlns:a16="http://schemas.microsoft.com/office/drawing/2014/main" id="{F96C42AB-07A6-9848-BADF-16E2100C4966}"/>
                  </a:ext>
                </a:extLst>
              </p:cNvPr>
              <p:cNvSpPr/>
              <p:nvPr/>
            </p:nvSpPr>
            <p:spPr>
              <a:xfrm>
                <a:off x="6639036"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1" name="矩形 263">
                <a:extLst>
                  <a:ext uri="{FF2B5EF4-FFF2-40B4-BE49-F238E27FC236}">
                    <a16:creationId xmlns:a16="http://schemas.microsoft.com/office/drawing/2014/main" id="{F96C42AB-07A6-9848-BADF-16E2100C4966}"/>
                  </a:ext>
                </a:extLst>
              </p:cNvPr>
              <p:cNvSpPr>
                <a:spLocks noRot="1" noChangeAspect="1" noMove="1" noResize="1" noEditPoints="1" noAdjustHandles="1" noChangeArrowheads="1" noChangeShapeType="1" noTextEdit="1"/>
              </p:cNvSpPr>
              <p:nvPr/>
            </p:nvSpPr>
            <p:spPr>
              <a:xfrm>
                <a:off x="6639036" y="2554311"/>
                <a:ext cx="299330" cy="341289"/>
              </a:xfrm>
              <a:prstGeom prst="rect">
                <a:avLst/>
              </a:prstGeom>
              <a:blipFill>
                <a:blip r:embed="rId24"/>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矩形 264">
                <a:extLst>
                  <a:ext uri="{FF2B5EF4-FFF2-40B4-BE49-F238E27FC236}">
                    <a16:creationId xmlns:a16="http://schemas.microsoft.com/office/drawing/2014/main" id="{3F2030BD-8701-F94C-870C-C96AC8823DBF}"/>
                  </a:ext>
                </a:extLst>
              </p:cNvPr>
              <p:cNvSpPr/>
              <p:nvPr/>
            </p:nvSpPr>
            <p:spPr>
              <a:xfrm>
                <a:off x="4876800" y="3897149"/>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2" name="矩形 264">
                <a:extLst>
                  <a:ext uri="{FF2B5EF4-FFF2-40B4-BE49-F238E27FC236}">
                    <a16:creationId xmlns:a16="http://schemas.microsoft.com/office/drawing/2014/main" id="{3F2030BD-8701-F94C-870C-C96AC8823DBF}"/>
                  </a:ext>
                </a:extLst>
              </p:cNvPr>
              <p:cNvSpPr>
                <a:spLocks noRot="1" noChangeAspect="1" noMove="1" noResize="1" noEditPoints="1" noAdjustHandles="1" noChangeArrowheads="1" noChangeShapeType="1" noTextEdit="1"/>
              </p:cNvSpPr>
              <p:nvPr/>
            </p:nvSpPr>
            <p:spPr>
              <a:xfrm>
                <a:off x="4876800" y="3897149"/>
                <a:ext cx="299330" cy="341289"/>
              </a:xfrm>
              <a:prstGeom prst="rect">
                <a:avLst/>
              </a:prstGeom>
              <a:blipFill>
                <a:blip r:embed="rId25"/>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矩形 265">
                <a:extLst>
                  <a:ext uri="{FF2B5EF4-FFF2-40B4-BE49-F238E27FC236}">
                    <a16:creationId xmlns:a16="http://schemas.microsoft.com/office/drawing/2014/main" id="{8126DE48-C49C-9345-B521-75D624858508}"/>
                  </a:ext>
                </a:extLst>
              </p:cNvPr>
              <p:cNvSpPr/>
              <p:nvPr/>
            </p:nvSpPr>
            <p:spPr>
              <a:xfrm>
                <a:off x="4876800" y="4509736"/>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1350" i="1" dirty="0">
                  <a:ln>
                    <a:solidFill>
                      <a:schemeClr val="tx1"/>
                    </a:solidFill>
                  </a:ln>
                  <a:solidFill>
                    <a:schemeClr val="tx1"/>
                  </a:solidFill>
                  <a:latin typeface="Cambria Math" panose="02040503050406030204" pitchFamily="18" charset="0"/>
                </a:endParaRPr>
              </a:p>
            </p:txBody>
          </p:sp>
        </mc:Choice>
        <mc:Fallback xmlns="">
          <p:sp>
            <p:nvSpPr>
              <p:cNvPr id="93" name="矩形 265">
                <a:extLst>
                  <a:ext uri="{FF2B5EF4-FFF2-40B4-BE49-F238E27FC236}">
                    <a16:creationId xmlns:a16="http://schemas.microsoft.com/office/drawing/2014/main" id="{8126DE48-C49C-9345-B521-75D624858508}"/>
                  </a:ext>
                </a:extLst>
              </p:cNvPr>
              <p:cNvSpPr>
                <a:spLocks noRot="1" noChangeAspect="1" noMove="1" noResize="1" noEditPoints="1" noAdjustHandles="1" noChangeArrowheads="1" noChangeShapeType="1" noTextEdit="1"/>
              </p:cNvSpPr>
              <p:nvPr/>
            </p:nvSpPr>
            <p:spPr>
              <a:xfrm>
                <a:off x="4876800" y="4509736"/>
                <a:ext cx="299330" cy="341289"/>
              </a:xfrm>
              <a:prstGeom prst="rect">
                <a:avLst/>
              </a:prstGeom>
              <a:blipFill>
                <a:blip r:embed="rId26"/>
                <a:stretch>
                  <a:fillRect/>
                </a:stretch>
              </a:blipFill>
              <a:ln>
                <a:solidFill>
                  <a:schemeClr val="accent2">
                    <a:lumMod val="40000"/>
                    <a:lumOff val="60000"/>
                  </a:schemeClr>
                </a:solidFill>
              </a:ln>
            </p:spPr>
            <p:txBody>
              <a:bodyPr/>
              <a:lstStyle/>
              <a:p>
                <a:r>
                  <a:rPr lang="en-US">
                    <a:noFill/>
                  </a:rPr>
                  <a:t> </a:t>
                </a:r>
              </a:p>
            </p:txBody>
          </p:sp>
        </mc:Fallback>
      </mc:AlternateContent>
      <p:sp>
        <p:nvSpPr>
          <p:cNvPr id="94" name="椭圆 266">
            <a:extLst>
              <a:ext uri="{FF2B5EF4-FFF2-40B4-BE49-F238E27FC236}">
                <a16:creationId xmlns:a16="http://schemas.microsoft.com/office/drawing/2014/main" id="{4845CF26-FBEC-AB4E-858F-1FFF089B5DFF}"/>
              </a:ext>
            </a:extLst>
          </p:cNvPr>
          <p:cNvSpPr/>
          <p:nvPr/>
        </p:nvSpPr>
        <p:spPr>
          <a:xfrm>
            <a:off x="4384569" y="5122307"/>
            <a:ext cx="178493" cy="174635"/>
          </a:xfrm>
          <a:prstGeom prst="ellipse">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a:t>
            </a:r>
            <a:endParaRPr lang="zh-CN" altLang="en-US" sz="1350" dirty="0">
              <a:solidFill>
                <a:schemeClr val="tx1"/>
              </a:solidFill>
            </a:endParaRPr>
          </a:p>
        </p:txBody>
      </p:sp>
      <p:cxnSp>
        <p:nvCxnSpPr>
          <p:cNvPr id="95" name="直接箭头连接符 267">
            <a:extLst>
              <a:ext uri="{FF2B5EF4-FFF2-40B4-BE49-F238E27FC236}">
                <a16:creationId xmlns:a16="http://schemas.microsoft.com/office/drawing/2014/main" id="{B172897B-95F6-C54E-9725-B7E0A2E48601}"/>
              </a:ext>
            </a:extLst>
          </p:cNvPr>
          <p:cNvCxnSpPr>
            <a:stCxn id="94" idx="0"/>
            <a:endCxn id="7" idx="2"/>
          </p:cNvCxnSpPr>
          <p:nvPr/>
        </p:nvCxnSpPr>
        <p:spPr>
          <a:xfrm flipH="1" flipV="1">
            <a:off x="3912139" y="4865488"/>
            <a:ext cx="561677"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268">
            <a:extLst>
              <a:ext uri="{FF2B5EF4-FFF2-40B4-BE49-F238E27FC236}">
                <a16:creationId xmlns:a16="http://schemas.microsoft.com/office/drawing/2014/main" id="{A57C653D-8E76-5148-8FB0-23F3A3EA79A2}"/>
              </a:ext>
            </a:extLst>
          </p:cNvPr>
          <p:cNvCxnSpPr>
            <a:stCxn id="94" idx="0"/>
            <a:endCxn id="8" idx="2"/>
          </p:cNvCxnSpPr>
          <p:nvPr/>
        </p:nvCxnSpPr>
        <p:spPr>
          <a:xfrm flipV="1">
            <a:off x="4473816" y="4865488"/>
            <a:ext cx="1372"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269">
            <a:extLst>
              <a:ext uri="{FF2B5EF4-FFF2-40B4-BE49-F238E27FC236}">
                <a16:creationId xmlns:a16="http://schemas.microsoft.com/office/drawing/2014/main" id="{AE5A7A93-D164-C241-9273-C865D2A376ED}"/>
              </a:ext>
            </a:extLst>
          </p:cNvPr>
          <p:cNvCxnSpPr>
            <a:stCxn id="94" idx="0"/>
            <a:endCxn id="9" idx="2"/>
          </p:cNvCxnSpPr>
          <p:nvPr/>
        </p:nvCxnSpPr>
        <p:spPr>
          <a:xfrm flipV="1">
            <a:off x="4473816" y="4870215"/>
            <a:ext cx="1148484" cy="252092"/>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270">
            <a:extLst>
              <a:ext uri="{FF2B5EF4-FFF2-40B4-BE49-F238E27FC236}">
                <a16:creationId xmlns:a16="http://schemas.microsoft.com/office/drawing/2014/main" id="{C165778C-4B28-7242-9ADB-97458D282D99}"/>
              </a:ext>
            </a:extLst>
          </p:cNvPr>
          <p:cNvSpPr txBox="1"/>
          <p:nvPr/>
        </p:nvSpPr>
        <p:spPr>
          <a:xfrm>
            <a:off x="3304737" y="5082868"/>
            <a:ext cx="1309160" cy="253916"/>
          </a:xfrm>
          <a:prstGeom prst="rect">
            <a:avLst/>
          </a:prstGeom>
          <a:noFill/>
          <a:ln w="28575">
            <a:noFill/>
          </a:ln>
        </p:spPr>
        <p:txBody>
          <a:bodyPr wrap="square" rtlCol="0">
            <a:spAutoFit/>
          </a:bodyPr>
          <a:lstStyle/>
          <a:p>
            <a:r>
              <a:rPr lang="en-US" altLang="zh-CN" sz="1050" dirty="0"/>
              <a:t>soft attention</a:t>
            </a:r>
            <a:endParaRPr lang="zh-CN" altLang="en-US" sz="1050" dirty="0"/>
          </a:p>
        </p:txBody>
      </p:sp>
      <p:sp>
        <p:nvSpPr>
          <p:cNvPr id="99" name="矩形 271">
            <a:extLst>
              <a:ext uri="{FF2B5EF4-FFF2-40B4-BE49-F238E27FC236}">
                <a16:creationId xmlns:a16="http://schemas.microsoft.com/office/drawing/2014/main" id="{74BCBD13-6DA8-E644-AE92-82C91079EB16}"/>
              </a:ext>
            </a:extLst>
          </p:cNvPr>
          <p:cNvSpPr/>
          <p:nvPr/>
        </p:nvSpPr>
        <p:spPr>
          <a:xfrm>
            <a:off x="6053503" y="450086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00" name="矩形 272">
            <a:extLst>
              <a:ext uri="{FF2B5EF4-FFF2-40B4-BE49-F238E27FC236}">
                <a16:creationId xmlns:a16="http://schemas.microsoft.com/office/drawing/2014/main" id="{C7F5D503-6082-584D-884D-A0643FAE9B2E}"/>
              </a:ext>
            </a:extLst>
          </p:cNvPr>
          <p:cNvSpPr/>
          <p:nvPr/>
        </p:nvSpPr>
        <p:spPr>
          <a:xfrm>
            <a:off x="6056066" y="315196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01" name="矩形 273">
            <a:extLst>
              <a:ext uri="{FF2B5EF4-FFF2-40B4-BE49-F238E27FC236}">
                <a16:creationId xmlns:a16="http://schemas.microsoft.com/office/drawing/2014/main" id="{B2BD1246-F45F-0448-B345-3B7034D43D5F}"/>
              </a:ext>
            </a:extLst>
          </p:cNvPr>
          <p:cNvSpPr/>
          <p:nvPr/>
        </p:nvSpPr>
        <p:spPr>
          <a:xfrm>
            <a:off x="5973533" y="3797709"/>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02" name="矩形 274">
                <a:extLst>
                  <a:ext uri="{FF2B5EF4-FFF2-40B4-BE49-F238E27FC236}">
                    <a16:creationId xmlns:a16="http://schemas.microsoft.com/office/drawing/2014/main" id="{DFA48A02-B361-1D47-932C-94F3D4AB91DA}"/>
                  </a:ext>
                </a:extLst>
              </p:cNvPr>
              <p:cNvSpPr/>
              <p:nvPr/>
            </p:nvSpPr>
            <p:spPr>
              <a:xfrm>
                <a:off x="6056067" y="3176100"/>
                <a:ext cx="82338"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02" name="矩形 274">
                <a:extLst>
                  <a:ext uri="{FF2B5EF4-FFF2-40B4-BE49-F238E27FC236}">
                    <a16:creationId xmlns:a16="http://schemas.microsoft.com/office/drawing/2014/main" id="{DFA48A02-B361-1D47-932C-94F3D4AB91DA}"/>
                  </a:ext>
                </a:extLst>
              </p:cNvPr>
              <p:cNvSpPr>
                <a:spLocks noRot="1" noChangeAspect="1" noMove="1" noResize="1" noEditPoints="1" noAdjustHandles="1" noChangeArrowheads="1" noChangeShapeType="1" noTextEdit="1"/>
              </p:cNvSpPr>
              <p:nvPr/>
            </p:nvSpPr>
            <p:spPr>
              <a:xfrm>
                <a:off x="6056067" y="3176100"/>
                <a:ext cx="82338" cy="332270"/>
              </a:xfrm>
              <a:prstGeom prst="rect">
                <a:avLst/>
              </a:prstGeom>
              <a:blipFill>
                <a:blip r:embed="rId27"/>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矩形 275">
                <a:extLst>
                  <a:ext uri="{FF2B5EF4-FFF2-40B4-BE49-F238E27FC236}">
                    <a16:creationId xmlns:a16="http://schemas.microsoft.com/office/drawing/2014/main" id="{115EEA6D-054A-D94F-9BEC-C58A290B5040}"/>
                  </a:ext>
                </a:extLst>
              </p:cNvPr>
              <p:cNvSpPr/>
              <p:nvPr/>
            </p:nvSpPr>
            <p:spPr>
              <a:xfrm>
                <a:off x="6049552" y="4522903"/>
                <a:ext cx="101924"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03" name="矩形 275">
                <a:extLst>
                  <a:ext uri="{FF2B5EF4-FFF2-40B4-BE49-F238E27FC236}">
                    <a16:creationId xmlns:a16="http://schemas.microsoft.com/office/drawing/2014/main" id="{115EEA6D-054A-D94F-9BEC-C58A290B5040}"/>
                  </a:ext>
                </a:extLst>
              </p:cNvPr>
              <p:cNvSpPr>
                <a:spLocks noRot="1" noChangeAspect="1" noMove="1" noResize="1" noEditPoints="1" noAdjustHandles="1" noChangeArrowheads="1" noChangeShapeType="1" noTextEdit="1"/>
              </p:cNvSpPr>
              <p:nvPr/>
            </p:nvSpPr>
            <p:spPr>
              <a:xfrm>
                <a:off x="6049552" y="4522903"/>
                <a:ext cx="101924" cy="321306"/>
              </a:xfrm>
              <a:prstGeom prst="rect">
                <a:avLst/>
              </a:prstGeom>
              <a:blipFill>
                <a:blip r:embed="rId28"/>
                <a:stretch>
                  <a:fillRect r="-140000"/>
                </a:stretch>
              </a:blipFill>
              <a:ln>
                <a:solidFill>
                  <a:schemeClr val="accent2">
                    <a:lumMod val="40000"/>
                    <a:lumOff val="60000"/>
                  </a:schemeClr>
                </a:solidFill>
              </a:ln>
            </p:spPr>
            <p:txBody>
              <a:bodyPr/>
              <a:lstStyle/>
              <a:p>
                <a:r>
                  <a:rPr lang="en-US">
                    <a:noFill/>
                  </a:rPr>
                  <a:t> </a:t>
                </a:r>
              </a:p>
            </p:txBody>
          </p:sp>
        </mc:Fallback>
      </mc:AlternateContent>
      <p:sp>
        <p:nvSpPr>
          <p:cNvPr id="104" name="矩形 276">
            <a:extLst>
              <a:ext uri="{FF2B5EF4-FFF2-40B4-BE49-F238E27FC236}">
                <a16:creationId xmlns:a16="http://schemas.microsoft.com/office/drawing/2014/main" id="{B0A98F86-1C4D-4841-862D-0878CE9AD720}"/>
              </a:ext>
            </a:extLst>
          </p:cNvPr>
          <p:cNvSpPr/>
          <p:nvPr/>
        </p:nvSpPr>
        <p:spPr>
          <a:xfrm>
            <a:off x="6053159" y="3902671"/>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05" name="矩形 277">
                <a:extLst>
                  <a:ext uri="{FF2B5EF4-FFF2-40B4-BE49-F238E27FC236}">
                    <a16:creationId xmlns:a16="http://schemas.microsoft.com/office/drawing/2014/main" id="{65CD6405-DC4A-6044-ADA3-24C3A7230B01}"/>
                  </a:ext>
                </a:extLst>
              </p:cNvPr>
              <p:cNvSpPr/>
              <p:nvPr/>
            </p:nvSpPr>
            <p:spPr>
              <a:xfrm>
                <a:off x="6049553" y="3937074"/>
                <a:ext cx="84694"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𝑝</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05" name="矩形 277">
                <a:extLst>
                  <a:ext uri="{FF2B5EF4-FFF2-40B4-BE49-F238E27FC236}">
                    <a16:creationId xmlns:a16="http://schemas.microsoft.com/office/drawing/2014/main" id="{65CD6405-DC4A-6044-ADA3-24C3A7230B01}"/>
                  </a:ext>
                </a:extLst>
              </p:cNvPr>
              <p:cNvSpPr>
                <a:spLocks noRot="1" noChangeAspect="1" noMove="1" noResize="1" noEditPoints="1" noAdjustHandles="1" noChangeArrowheads="1" noChangeShapeType="1" noTextEdit="1"/>
              </p:cNvSpPr>
              <p:nvPr/>
            </p:nvSpPr>
            <p:spPr>
              <a:xfrm>
                <a:off x="6049553" y="3937074"/>
                <a:ext cx="84694" cy="321306"/>
              </a:xfrm>
              <a:prstGeom prst="rect">
                <a:avLst/>
              </a:prstGeom>
              <a:blipFill>
                <a:blip r:embed="rId29"/>
                <a:stretch>
                  <a:fillRect r="-155556"/>
                </a:stretch>
              </a:blipFill>
              <a:ln>
                <a:solidFill>
                  <a:srgbClr val="00B0F0"/>
                </a:solidFill>
              </a:ln>
            </p:spPr>
            <p:txBody>
              <a:bodyPr/>
              <a:lstStyle/>
              <a:p>
                <a:r>
                  <a:rPr lang="en-US">
                    <a:noFill/>
                  </a:rPr>
                  <a:t> </a:t>
                </a:r>
              </a:p>
            </p:txBody>
          </p:sp>
        </mc:Fallback>
      </mc:AlternateContent>
      <p:cxnSp>
        <p:nvCxnSpPr>
          <p:cNvPr id="106" name="直接箭头连接符 292">
            <a:extLst>
              <a:ext uri="{FF2B5EF4-FFF2-40B4-BE49-F238E27FC236}">
                <a16:creationId xmlns:a16="http://schemas.microsoft.com/office/drawing/2014/main" id="{624B2618-7FF8-6F44-97E3-586F059F39AC}"/>
              </a:ext>
            </a:extLst>
          </p:cNvPr>
          <p:cNvCxnSpPr/>
          <p:nvPr/>
        </p:nvCxnSpPr>
        <p:spPr>
          <a:xfrm flipV="1">
            <a:off x="6343057" y="4100631"/>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293">
            <a:extLst>
              <a:ext uri="{FF2B5EF4-FFF2-40B4-BE49-F238E27FC236}">
                <a16:creationId xmlns:a16="http://schemas.microsoft.com/office/drawing/2014/main" id="{BBB6DECB-3A8E-5045-AAD8-EE4570634EF0}"/>
              </a:ext>
            </a:extLst>
          </p:cNvPr>
          <p:cNvCxnSpPr>
            <a:stCxn id="101" idx="0"/>
            <a:endCxn id="100" idx="2"/>
          </p:cNvCxnSpPr>
          <p:nvPr/>
        </p:nvCxnSpPr>
        <p:spPr>
          <a:xfrm flipV="1">
            <a:off x="6198461" y="3517722"/>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294">
            <a:extLst>
              <a:ext uri="{FF2B5EF4-FFF2-40B4-BE49-F238E27FC236}">
                <a16:creationId xmlns:a16="http://schemas.microsoft.com/office/drawing/2014/main" id="{7B14312B-1C54-5246-BA06-2C219690D57A}"/>
              </a:ext>
            </a:extLst>
          </p:cNvPr>
          <p:cNvCxnSpPr/>
          <p:nvPr/>
        </p:nvCxnSpPr>
        <p:spPr>
          <a:xfrm flipV="1">
            <a:off x="6347705" y="3347495"/>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295">
            <a:extLst>
              <a:ext uri="{FF2B5EF4-FFF2-40B4-BE49-F238E27FC236}">
                <a16:creationId xmlns:a16="http://schemas.microsoft.com/office/drawing/2014/main" id="{052552A0-B0D0-DA4A-8558-7F989187A234}"/>
              </a:ext>
            </a:extLst>
          </p:cNvPr>
          <p:cNvSpPr/>
          <p:nvPr/>
        </p:nvSpPr>
        <p:spPr>
          <a:xfrm>
            <a:off x="6059350" y="255987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10" name="矩形 296">
                <a:extLst>
                  <a:ext uri="{FF2B5EF4-FFF2-40B4-BE49-F238E27FC236}">
                    <a16:creationId xmlns:a16="http://schemas.microsoft.com/office/drawing/2014/main" id="{8BAD0722-4BEB-4043-A60C-FB49659BB0A5}"/>
                  </a:ext>
                </a:extLst>
              </p:cNvPr>
              <p:cNvSpPr/>
              <p:nvPr/>
            </p:nvSpPr>
            <p:spPr>
              <a:xfrm>
                <a:off x="6053159" y="2584010"/>
                <a:ext cx="106600"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10" name="矩形 296">
                <a:extLst>
                  <a:ext uri="{FF2B5EF4-FFF2-40B4-BE49-F238E27FC236}">
                    <a16:creationId xmlns:a16="http://schemas.microsoft.com/office/drawing/2014/main" id="{8BAD0722-4BEB-4043-A60C-FB49659BB0A5}"/>
                  </a:ext>
                </a:extLst>
              </p:cNvPr>
              <p:cNvSpPr>
                <a:spLocks noRot="1" noChangeAspect="1" noMove="1" noResize="1" noEditPoints="1" noAdjustHandles="1" noChangeArrowheads="1" noChangeShapeType="1" noTextEdit="1"/>
              </p:cNvSpPr>
              <p:nvPr/>
            </p:nvSpPr>
            <p:spPr>
              <a:xfrm>
                <a:off x="6053159" y="2584010"/>
                <a:ext cx="106600" cy="332270"/>
              </a:xfrm>
              <a:prstGeom prst="rect">
                <a:avLst/>
              </a:prstGeom>
              <a:blipFill>
                <a:blip r:embed="rId30"/>
                <a:stretch>
                  <a:fillRect r="-130000"/>
                </a:stretch>
              </a:blipFill>
              <a:ln>
                <a:solidFill>
                  <a:schemeClr val="accent1">
                    <a:lumMod val="90000"/>
                  </a:schemeClr>
                </a:solidFill>
              </a:ln>
            </p:spPr>
            <p:txBody>
              <a:bodyPr/>
              <a:lstStyle/>
              <a:p>
                <a:r>
                  <a:rPr lang="en-US">
                    <a:noFill/>
                  </a:rPr>
                  <a:t> </a:t>
                </a:r>
              </a:p>
            </p:txBody>
          </p:sp>
        </mc:Fallback>
      </mc:AlternateContent>
      <p:cxnSp>
        <p:nvCxnSpPr>
          <p:cNvPr id="111" name="直接箭头连接符 298">
            <a:extLst>
              <a:ext uri="{FF2B5EF4-FFF2-40B4-BE49-F238E27FC236}">
                <a16:creationId xmlns:a16="http://schemas.microsoft.com/office/drawing/2014/main" id="{C4C7744B-83FD-6545-A8C2-B3CC2114349B}"/>
              </a:ext>
            </a:extLst>
          </p:cNvPr>
          <p:cNvCxnSpPr/>
          <p:nvPr/>
        </p:nvCxnSpPr>
        <p:spPr>
          <a:xfrm flipH="1">
            <a:off x="6352630" y="272819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299">
            <a:extLst>
              <a:ext uri="{FF2B5EF4-FFF2-40B4-BE49-F238E27FC236}">
                <a16:creationId xmlns:a16="http://schemas.microsoft.com/office/drawing/2014/main" id="{9F684868-ABE8-A04D-B6DB-ABFD05F6CC9B}"/>
              </a:ext>
            </a:extLst>
          </p:cNvPr>
          <p:cNvSpPr/>
          <p:nvPr/>
        </p:nvSpPr>
        <p:spPr>
          <a:xfrm>
            <a:off x="5988704" y="249605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113" name="文本框 300">
            <a:extLst>
              <a:ext uri="{FF2B5EF4-FFF2-40B4-BE49-F238E27FC236}">
                <a16:creationId xmlns:a16="http://schemas.microsoft.com/office/drawing/2014/main" id="{E1F04009-B012-6D4A-B1E0-50CCEA86C001}"/>
              </a:ext>
            </a:extLst>
          </p:cNvPr>
          <p:cNvSpPr txBox="1"/>
          <p:nvPr/>
        </p:nvSpPr>
        <p:spPr>
          <a:xfrm>
            <a:off x="5833994" y="4255390"/>
            <a:ext cx="948591" cy="253916"/>
          </a:xfrm>
          <a:prstGeom prst="rect">
            <a:avLst/>
          </a:prstGeom>
          <a:noFill/>
        </p:spPr>
        <p:txBody>
          <a:bodyPr wrap="square" rtlCol="0">
            <a:spAutoFit/>
          </a:bodyPr>
          <a:lstStyle/>
          <a:p>
            <a:r>
              <a:rPr lang="en-US" altLang="zh-CN" sz="1050" dirty="0"/>
              <a:t>Gymnasium</a:t>
            </a:r>
            <a:endParaRPr lang="zh-CN" altLang="en-US" sz="1500" dirty="0"/>
          </a:p>
        </p:txBody>
      </p:sp>
      <p:cxnSp>
        <p:nvCxnSpPr>
          <p:cNvPr id="114" name="直接箭头连接符 301">
            <a:extLst>
              <a:ext uri="{FF2B5EF4-FFF2-40B4-BE49-F238E27FC236}">
                <a16:creationId xmlns:a16="http://schemas.microsoft.com/office/drawing/2014/main" id="{534E11A3-F997-8641-A825-F39988314EC8}"/>
              </a:ext>
            </a:extLst>
          </p:cNvPr>
          <p:cNvCxnSpPr>
            <a:endCxn id="99" idx="2"/>
          </p:cNvCxnSpPr>
          <p:nvPr/>
        </p:nvCxnSpPr>
        <p:spPr>
          <a:xfrm flipV="1">
            <a:off x="4448547" y="4866626"/>
            <a:ext cx="1750775" cy="25031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弧形 304">
            <a:extLst>
              <a:ext uri="{FF2B5EF4-FFF2-40B4-BE49-F238E27FC236}">
                <a16:creationId xmlns:a16="http://schemas.microsoft.com/office/drawing/2014/main" id="{1EE99A34-863F-6D44-A9B5-CAE171222D35}"/>
              </a:ext>
            </a:extLst>
          </p:cNvPr>
          <p:cNvSpPr/>
          <p:nvPr/>
        </p:nvSpPr>
        <p:spPr>
          <a:xfrm>
            <a:off x="5933775" y="2919743"/>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116" name="矩形 305">
                <a:extLst>
                  <a:ext uri="{FF2B5EF4-FFF2-40B4-BE49-F238E27FC236}">
                    <a16:creationId xmlns:a16="http://schemas.microsoft.com/office/drawing/2014/main" id="{D2C82E4F-86EA-9045-95B1-431EF8F5300B}"/>
                  </a:ext>
                </a:extLst>
              </p:cNvPr>
              <p:cNvSpPr/>
              <p:nvPr/>
            </p:nvSpPr>
            <p:spPr>
              <a:xfrm>
                <a:off x="3183569"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16" name="矩形 305">
                <a:extLst>
                  <a:ext uri="{FF2B5EF4-FFF2-40B4-BE49-F238E27FC236}">
                    <a16:creationId xmlns:a16="http://schemas.microsoft.com/office/drawing/2014/main" id="{D2C82E4F-86EA-9045-95B1-431EF8F5300B}"/>
                  </a:ext>
                </a:extLst>
              </p:cNvPr>
              <p:cNvSpPr>
                <a:spLocks noRot="1" noChangeAspect="1" noMove="1" noResize="1" noEditPoints="1" noAdjustHandles="1" noChangeArrowheads="1" noChangeShapeType="1" noTextEdit="1"/>
              </p:cNvSpPr>
              <p:nvPr/>
            </p:nvSpPr>
            <p:spPr>
              <a:xfrm>
                <a:off x="3183569" y="2554311"/>
                <a:ext cx="299330" cy="341289"/>
              </a:xfrm>
              <a:prstGeom prst="rect">
                <a:avLst/>
              </a:prstGeom>
              <a:blipFill>
                <a:blip r:embed="rId31"/>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矩形 306">
                <a:extLst>
                  <a:ext uri="{FF2B5EF4-FFF2-40B4-BE49-F238E27FC236}">
                    <a16:creationId xmlns:a16="http://schemas.microsoft.com/office/drawing/2014/main" id="{8B8AE5ED-BD31-4544-8EC6-3B7F639D72B4}"/>
                  </a:ext>
                </a:extLst>
              </p:cNvPr>
              <p:cNvSpPr/>
              <p:nvPr/>
            </p:nvSpPr>
            <p:spPr>
              <a:xfrm>
                <a:off x="3196863"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17" name="矩形 306">
                <a:extLst>
                  <a:ext uri="{FF2B5EF4-FFF2-40B4-BE49-F238E27FC236}">
                    <a16:creationId xmlns:a16="http://schemas.microsoft.com/office/drawing/2014/main" id="{8B8AE5ED-BD31-4544-8EC6-3B7F639D72B4}"/>
                  </a:ext>
                </a:extLst>
              </p:cNvPr>
              <p:cNvSpPr>
                <a:spLocks noRot="1" noChangeAspect="1" noMove="1" noResize="1" noEditPoints="1" noAdjustHandles="1" noChangeArrowheads="1" noChangeShapeType="1" noTextEdit="1"/>
              </p:cNvSpPr>
              <p:nvPr/>
            </p:nvSpPr>
            <p:spPr>
              <a:xfrm>
                <a:off x="3196863" y="3163911"/>
                <a:ext cx="299330" cy="341289"/>
              </a:xfrm>
              <a:prstGeom prst="rect">
                <a:avLst/>
              </a:prstGeom>
              <a:blipFill>
                <a:blip r:embed="rId32"/>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矩形 307">
                <a:extLst>
                  <a:ext uri="{FF2B5EF4-FFF2-40B4-BE49-F238E27FC236}">
                    <a16:creationId xmlns:a16="http://schemas.microsoft.com/office/drawing/2014/main" id="{48AFE134-2DC1-664B-9900-FF47CCF48ECA}"/>
                  </a:ext>
                </a:extLst>
              </p:cNvPr>
              <p:cNvSpPr/>
              <p:nvPr/>
            </p:nvSpPr>
            <p:spPr>
              <a:xfrm>
                <a:off x="3195482" y="3885952"/>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18" name="矩形 307">
                <a:extLst>
                  <a:ext uri="{FF2B5EF4-FFF2-40B4-BE49-F238E27FC236}">
                    <a16:creationId xmlns:a16="http://schemas.microsoft.com/office/drawing/2014/main" id="{48AFE134-2DC1-664B-9900-FF47CCF48ECA}"/>
                  </a:ext>
                </a:extLst>
              </p:cNvPr>
              <p:cNvSpPr>
                <a:spLocks noRot="1" noChangeAspect="1" noMove="1" noResize="1" noEditPoints="1" noAdjustHandles="1" noChangeArrowheads="1" noChangeShapeType="1" noTextEdit="1"/>
              </p:cNvSpPr>
              <p:nvPr/>
            </p:nvSpPr>
            <p:spPr>
              <a:xfrm>
                <a:off x="3195482" y="3885952"/>
                <a:ext cx="299330" cy="341289"/>
              </a:xfrm>
              <a:prstGeom prst="rect">
                <a:avLst/>
              </a:prstGeom>
              <a:blipFill>
                <a:blip r:embed="rId33"/>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矩形 308">
                <a:extLst>
                  <a:ext uri="{FF2B5EF4-FFF2-40B4-BE49-F238E27FC236}">
                    <a16:creationId xmlns:a16="http://schemas.microsoft.com/office/drawing/2014/main" id="{C862C848-A7D3-734A-955F-7D6DC5B6327F}"/>
                  </a:ext>
                </a:extLst>
              </p:cNvPr>
              <p:cNvSpPr/>
              <p:nvPr/>
            </p:nvSpPr>
            <p:spPr>
              <a:xfrm>
                <a:off x="3185160" y="4516174"/>
                <a:ext cx="311226" cy="348018"/>
              </a:xfrm>
              <a:prstGeom prst="rect">
                <a:avLst/>
              </a:prstGeom>
              <a:solidFill>
                <a:srgbClr val="A3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19" name="矩形 308">
                <a:extLst>
                  <a:ext uri="{FF2B5EF4-FFF2-40B4-BE49-F238E27FC236}">
                    <a16:creationId xmlns:a16="http://schemas.microsoft.com/office/drawing/2014/main" id="{C862C848-A7D3-734A-955F-7D6DC5B6327F}"/>
                  </a:ext>
                </a:extLst>
              </p:cNvPr>
              <p:cNvSpPr>
                <a:spLocks noRot="1" noChangeAspect="1" noMove="1" noResize="1" noEditPoints="1" noAdjustHandles="1" noChangeArrowheads="1" noChangeShapeType="1" noTextEdit="1"/>
              </p:cNvSpPr>
              <p:nvPr/>
            </p:nvSpPr>
            <p:spPr>
              <a:xfrm>
                <a:off x="3185160" y="4516174"/>
                <a:ext cx="311226" cy="348018"/>
              </a:xfrm>
              <a:prstGeom prst="rect">
                <a:avLst/>
              </a:prstGeom>
              <a:blipFill>
                <a:blip r:embed="rId34"/>
                <a:stretch>
                  <a:fillRect/>
                </a:stretch>
              </a:blipFill>
              <a:ln>
                <a:noFill/>
              </a:ln>
            </p:spPr>
            <p:txBody>
              <a:bodyPr/>
              <a:lstStyle/>
              <a:p>
                <a:r>
                  <a:rPr lang="en-US">
                    <a:noFill/>
                  </a:rPr>
                  <a:t> </a:t>
                </a:r>
              </a:p>
            </p:txBody>
          </p:sp>
        </mc:Fallback>
      </mc:AlternateContent>
      <p:cxnSp>
        <p:nvCxnSpPr>
          <p:cNvPr id="120" name="直接箭头连接符 310">
            <a:extLst>
              <a:ext uri="{FF2B5EF4-FFF2-40B4-BE49-F238E27FC236}">
                <a16:creationId xmlns:a16="http://schemas.microsoft.com/office/drawing/2014/main" id="{6B8883F7-B8D7-AA4B-B618-D8D18B7ACBE6}"/>
              </a:ext>
            </a:extLst>
          </p:cNvPr>
          <p:cNvCxnSpPr/>
          <p:nvPr/>
        </p:nvCxnSpPr>
        <p:spPr>
          <a:xfrm flipV="1">
            <a:off x="4478678" y="4886813"/>
            <a:ext cx="514661" cy="237734"/>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311">
            <a:extLst>
              <a:ext uri="{FF2B5EF4-FFF2-40B4-BE49-F238E27FC236}">
                <a16:creationId xmlns:a16="http://schemas.microsoft.com/office/drawing/2014/main" id="{FE26517C-B793-1C4C-B938-8A0F9E1E0CF0}"/>
              </a:ext>
            </a:extLst>
          </p:cNvPr>
          <p:cNvCxnSpPr>
            <a:endCxn id="66" idx="2"/>
          </p:cNvCxnSpPr>
          <p:nvPr/>
        </p:nvCxnSpPr>
        <p:spPr>
          <a:xfrm flipV="1">
            <a:off x="4463776" y="4857463"/>
            <a:ext cx="2325808" cy="268326"/>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文本框 120">
            <a:extLst>
              <a:ext uri="{FF2B5EF4-FFF2-40B4-BE49-F238E27FC236}">
                <a16:creationId xmlns:a16="http://schemas.microsoft.com/office/drawing/2014/main" id="{D2F9FED5-E188-3F4A-8BEF-3357D074EFCE}"/>
              </a:ext>
            </a:extLst>
          </p:cNvPr>
          <p:cNvSpPr txBox="1"/>
          <p:nvPr/>
        </p:nvSpPr>
        <p:spPr>
          <a:xfrm>
            <a:off x="1224296" y="3744627"/>
            <a:ext cx="1584648"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00B0F0"/>
                </a:solidFill>
              </a:rPr>
              <a:t>Passage</a:t>
            </a:r>
            <a:endParaRPr lang="zh-CN" altLang="en-US" sz="1200" b="1" dirty="0">
              <a:solidFill>
                <a:srgbClr val="00B0F0"/>
              </a:solidFill>
            </a:endParaRPr>
          </a:p>
        </p:txBody>
      </p:sp>
      <p:sp>
        <p:nvSpPr>
          <p:cNvPr id="123" name="文本框 121">
            <a:extLst>
              <a:ext uri="{FF2B5EF4-FFF2-40B4-BE49-F238E27FC236}">
                <a16:creationId xmlns:a16="http://schemas.microsoft.com/office/drawing/2014/main" id="{D7991720-6151-E346-9023-60E68878D691}"/>
              </a:ext>
            </a:extLst>
          </p:cNvPr>
          <p:cNvSpPr txBox="1"/>
          <p:nvPr/>
        </p:nvSpPr>
        <p:spPr>
          <a:xfrm>
            <a:off x="1219200" y="5266078"/>
            <a:ext cx="1629894"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A3A3E0"/>
                </a:solidFill>
              </a:rPr>
              <a:t>Question</a:t>
            </a:r>
            <a:endParaRPr lang="zh-CN" altLang="en-US" sz="1200" b="1" dirty="0">
              <a:solidFill>
                <a:srgbClr val="A3A3E0"/>
              </a:solidFill>
            </a:endParaRPr>
          </a:p>
        </p:txBody>
      </p:sp>
    </p:spTree>
    <p:extLst>
      <p:ext uri="{BB962C8B-B14F-4D97-AF65-F5344CB8AC3E}">
        <p14:creationId xmlns:p14="http://schemas.microsoft.com/office/powerpoint/2010/main" val="20568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08CE-99C3-E245-AB0C-94DCF93CD8CB}"/>
              </a:ext>
            </a:extLst>
          </p:cNvPr>
          <p:cNvSpPr>
            <a:spLocks noGrp="1"/>
          </p:cNvSpPr>
          <p:nvPr>
            <p:ph type="title"/>
          </p:nvPr>
        </p:nvSpPr>
        <p:spPr/>
        <p:txBody>
          <a:bodyPr>
            <a:normAutofit fontScale="90000"/>
          </a:bodyPr>
          <a:lstStyle/>
          <a:p>
            <a:r>
              <a:rPr lang="en-US" dirty="0"/>
              <a:t>Match-LSTM + </a:t>
            </a:r>
            <a:r>
              <a:rPr lang="en-US" dirty="0" err="1"/>
              <a:t>PtrNet</a:t>
            </a:r>
            <a:endParaRPr lang="en-US" dirty="0"/>
          </a:p>
        </p:txBody>
      </p:sp>
      <p:sp>
        <p:nvSpPr>
          <p:cNvPr id="4" name="Date Placeholder 3">
            <a:extLst>
              <a:ext uri="{FF2B5EF4-FFF2-40B4-BE49-F238E27FC236}">
                <a16:creationId xmlns:a16="http://schemas.microsoft.com/office/drawing/2014/main" id="{7878976B-A812-C142-AC0A-EC5494E4B0F6}"/>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581597C1-3BA4-764E-9E81-52D9B32D0F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726EB34-8BA6-F742-A5CC-7CE7E12EABFE}"/>
              </a:ext>
            </a:extLst>
          </p:cNvPr>
          <p:cNvSpPr>
            <a:spLocks noGrp="1"/>
          </p:cNvSpPr>
          <p:nvPr>
            <p:ph type="sldNum" sz="quarter" idx="12"/>
          </p:nvPr>
        </p:nvSpPr>
        <p:spPr/>
        <p:txBody>
          <a:bodyPr/>
          <a:lstStyle/>
          <a:p>
            <a:fld id="{69FD5B0C-E13F-4E8A-89B3-C7947FC10B15}" type="slidenum">
              <a:rPr lang="en-SG" smtClean="0"/>
              <a:t>38</a:t>
            </a:fld>
            <a:endParaRPr lang="en-SG"/>
          </a:p>
        </p:txBody>
      </p:sp>
      <p:sp>
        <p:nvSpPr>
          <p:cNvPr id="7" name="矩形 135">
            <a:extLst>
              <a:ext uri="{FF2B5EF4-FFF2-40B4-BE49-F238E27FC236}">
                <a16:creationId xmlns:a16="http://schemas.microsoft.com/office/drawing/2014/main" id="{5117ED3D-7E9B-114D-9FB2-1EE5A7661501}"/>
              </a:ext>
            </a:extLst>
          </p:cNvPr>
          <p:cNvSpPr/>
          <p:nvPr/>
        </p:nvSpPr>
        <p:spPr>
          <a:xfrm>
            <a:off x="3756742" y="4499728"/>
            <a:ext cx="310794"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8" name="矩形 136">
            <a:extLst>
              <a:ext uri="{FF2B5EF4-FFF2-40B4-BE49-F238E27FC236}">
                <a16:creationId xmlns:a16="http://schemas.microsoft.com/office/drawing/2014/main" id="{B4FB5539-4E32-D045-BB97-9EB20F234A1A}"/>
              </a:ext>
            </a:extLst>
          </p:cNvPr>
          <p:cNvSpPr/>
          <p:nvPr/>
        </p:nvSpPr>
        <p:spPr>
          <a:xfrm>
            <a:off x="4329368" y="4499728"/>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9" name="矩形 137">
            <a:extLst>
              <a:ext uri="{FF2B5EF4-FFF2-40B4-BE49-F238E27FC236}">
                <a16:creationId xmlns:a16="http://schemas.microsoft.com/office/drawing/2014/main" id="{F4DAD2E1-AB1C-A948-A2D1-B5A84C6925C7}"/>
              </a:ext>
            </a:extLst>
          </p:cNvPr>
          <p:cNvSpPr/>
          <p:nvPr/>
        </p:nvSpPr>
        <p:spPr>
          <a:xfrm>
            <a:off x="5476481" y="4504455"/>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10" name="直接箭头连接符 138">
            <a:extLst>
              <a:ext uri="{FF2B5EF4-FFF2-40B4-BE49-F238E27FC236}">
                <a16:creationId xmlns:a16="http://schemas.microsoft.com/office/drawing/2014/main" id="{3F1B77F9-D80C-7B48-8583-49608934443A}"/>
              </a:ext>
            </a:extLst>
          </p:cNvPr>
          <p:cNvCxnSpPr>
            <a:stCxn id="13" idx="3"/>
            <a:endCxn id="14" idx="1"/>
          </p:cNvCxnSpPr>
          <p:nvPr/>
        </p:nvCxnSpPr>
        <p:spPr>
          <a:xfrm flipV="1">
            <a:off x="3479525" y="5610676"/>
            <a:ext cx="278870" cy="351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39">
            <a:extLst>
              <a:ext uri="{FF2B5EF4-FFF2-40B4-BE49-F238E27FC236}">
                <a16:creationId xmlns:a16="http://schemas.microsoft.com/office/drawing/2014/main" id="{44F84EC2-7BA2-0341-B3FA-F88B97C5F566}"/>
              </a:ext>
            </a:extLst>
          </p:cNvPr>
          <p:cNvCxnSpPr>
            <a:stCxn id="14" idx="3"/>
            <a:endCxn id="15" idx="1"/>
          </p:cNvCxnSpPr>
          <p:nvPr/>
        </p:nvCxnSpPr>
        <p:spPr>
          <a:xfrm>
            <a:off x="4050033" y="5610676"/>
            <a:ext cx="280988" cy="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41">
            <a:extLst>
              <a:ext uri="{FF2B5EF4-FFF2-40B4-BE49-F238E27FC236}">
                <a16:creationId xmlns:a16="http://schemas.microsoft.com/office/drawing/2014/main" id="{05FFB5C2-BE1A-B24C-A557-F73BFA9FDD0D}"/>
              </a:ext>
            </a:extLst>
          </p:cNvPr>
          <p:cNvCxnSpPr>
            <a:stCxn id="15" idx="3"/>
            <a:endCxn id="62" idx="1"/>
          </p:cNvCxnSpPr>
          <p:nvPr/>
        </p:nvCxnSpPr>
        <p:spPr>
          <a:xfrm>
            <a:off x="4622659" y="5610676"/>
            <a:ext cx="292269" cy="80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43">
            <a:extLst>
              <a:ext uri="{FF2B5EF4-FFF2-40B4-BE49-F238E27FC236}">
                <a16:creationId xmlns:a16="http://schemas.microsoft.com/office/drawing/2014/main" id="{0B3B9D6F-1A9C-E64B-A6FE-A94CFF4AF770}"/>
              </a:ext>
            </a:extLst>
          </p:cNvPr>
          <p:cNvSpPr/>
          <p:nvPr/>
        </p:nvSpPr>
        <p:spPr>
          <a:xfrm>
            <a:off x="3187887" y="543130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4" name="矩形 144">
            <a:extLst>
              <a:ext uri="{FF2B5EF4-FFF2-40B4-BE49-F238E27FC236}">
                <a16:creationId xmlns:a16="http://schemas.microsoft.com/office/drawing/2014/main" id="{3176D8F3-837D-3244-8ACE-69FF12FA717C}"/>
              </a:ext>
            </a:extLst>
          </p:cNvPr>
          <p:cNvSpPr/>
          <p:nvPr/>
        </p:nvSpPr>
        <p:spPr>
          <a:xfrm>
            <a:off x="3758395"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5" name="矩形 145">
            <a:extLst>
              <a:ext uri="{FF2B5EF4-FFF2-40B4-BE49-F238E27FC236}">
                <a16:creationId xmlns:a16="http://schemas.microsoft.com/office/drawing/2014/main" id="{9379989F-BD3B-0D4B-BD37-70106D2CD31A}"/>
              </a:ext>
            </a:extLst>
          </p:cNvPr>
          <p:cNvSpPr/>
          <p:nvPr/>
        </p:nvSpPr>
        <p:spPr>
          <a:xfrm>
            <a:off x="4331021"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6" name="矩形 152">
            <a:extLst>
              <a:ext uri="{FF2B5EF4-FFF2-40B4-BE49-F238E27FC236}">
                <a16:creationId xmlns:a16="http://schemas.microsoft.com/office/drawing/2014/main" id="{B8AB3A2C-0E46-F443-BEAF-97BFA1EE7EEB}"/>
              </a:ext>
            </a:extLst>
          </p:cNvPr>
          <p:cNvSpPr/>
          <p:nvPr/>
        </p:nvSpPr>
        <p:spPr>
          <a:xfrm>
            <a:off x="3756949"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7" name="矩形 153">
            <a:extLst>
              <a:ext uri="{FF2B5EF4-FFF2-40B4-BE49-F238E27FC236}">
                <a16:creationId xmlns:a16="http://schemas.microsoft.com/office/drawing/2014/main" id="{A29A9489-FAB8-5649-B773-60C4CA6C9D80}"/>
              </a:ext>
            </a:extLst>
          </p:cNvPr>
          <p:cNvSpPr/>
          <p:nvPr/>
        </p:nvSpPr>
        <p:spPr>
          <a:xfrm>
            <a:off x="4329575"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8" name="矩形 154">
            <a:extLst>
              <a:ext uri="{FF2B5EF4-FFF2-40B4-BE49-F238E27FC236}">
                <a16:creationId xmlns:a16="http://schemas.microsoft.com/office/drawing/2014/main" id="{33F8CEE8-F94B-DA4D-9973-51D06B8227A4}"/>
              </a:ext>
            </a:extLst>
          </p:cNvPr>
          <p:cNvSpPr/>
          <p:nvPr/>
        </p:nvSpPr>
        <p:spPr>
          <a:xfrm>
            <a:off x="5479044" y="3155551"/>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19" name="直接箭头连接符 155">
            <a:extLst>
              <a:ext uri="{FF2B5EF4-FFF2-40B4-BE49-F238E27FC236}">
                <a16:creationId xmlns:a16="http://schemas.microsoft.com/office/drawing/2014/main" id="{C782CB09-4670-6446-A70F-A42A8BCA952B}"/>
              </a:ext>
            </a:extLst>
          </p:cNvPr>
          <p:cNvCxnSpPr>
            <a:endCxn id="16" idx="1"/>
          </p:cNvCxnSpPr>
          <p:nvPr/>
        </p:nvCxnSpPr>
        <p:spPr>
          <a:xfrm flipV="1">
            <a:off x="3478079" y="3322117"/>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56">
            <a:extLst>
              <a:ext uri="{FF2B5EF4-FFF2-40B4-BE49-F238E27FC236}">
                <a16:creationId xmlns:a16="http://schemas.microsoft.com/office/drawing/2014/main" id="{0B50779D-348F-4E4D-B3D7-30C1D344670D}"/>
              </a:ext>
            </a:extLst>
          </p:cNvPr>
          <p:cNvCxnSpPr>
            <a:stCxn id="16" idx="3"/>
            <a:endCxn id="17" idx="1"/>
          </p:cNvCxnSpPr>
          <p:nvPr/>
        </p:nvCxnSpPr>
        <p:spPr>
          <a:xfrm>
            <a:off x="4048587" y="3322117"/>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158">
            <a:extLst>
              <a:ext uri="{FF2B5EF4-FFF2-40B4-BE49-F238E27FC236}">
                <a16:creationId xmlns:a16="http://schemas.microsoft.com/office/drawing/2014/main" id="{FB820153-26E4-EE4F-9DCE-E889DC8B213B}"/>
              </a:ext>
            </a:extLst>
          </p:cNvPr>
          <p:cNvCxnSpPr/>
          <p:nvPr/>
        </p:nvCxnSpPr>
        <p:spPr>
          <a:xfrm>
            <a:off x="5198056" y="3351084"/>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164">
                <a:extLst>
                  <a:ext uri="{FF2B5EF4-FFF2-40B4-BE49-F238E27FC236}">
                    <a16:creationId xmlns:a16="http://schemas.microsoft.com/office/drawing/2014/main" id="{BF58DD93-0FBF-8F4D-8558-DF2A76C14B61}"/>
                  </a:ext>
                </a:extLst>
              </p:cNvPr>
              <p:cNvSpPr/>
              <p:nvPr/>
            </p:nvSpPr>
            <p:spPr>
              <a:xfrm>
                <a:off x="4878885" y="2544296"/>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22" name="矩形 164">
                <a:extLst>
                  <a:ext uri="{FF2B5EF4-FFF2-40B4-BE49-F238E27FC236}">
                    <a16:creationId xmlns:a16="http://schemas.microsoft.com/office/drawing/2014/main" id="{BF58DD93-0FBF-8F4D-8558-DF2A76C14B61}"/>
                  </a:ext>
                </a:extLst>
              </p:cNvPr>
              <p:cNvSpPr>
                <a:spLocks noRot="1" noChangeAspect="1" noMove="1" noResize="1" noEditPoints="1" noAdjustHandles="1" noChangeArrowheads="1" noChangeShapeType="1" noTextEdit="1"/>
              </p:cNvSpPr>
              <p:nvPr/>
            </p:nvSpPr>
            <p:spPr>
              <a:xfrm>
                <a:off x="4878885" y="2544296"/>
                <a:ext cx="299330" cy="341289"/>
              </a:xfrm>
              <a:prstGeom prst="rect">
                <a:avLst/>
              </a:prstGeom>
              <a:blipFill>
                <a:blip r:embed="rId2"/>
                <a:stretch>
                  <a:fillRect/>
                </a:stretch>
              </a:blipFill>
              <a:ln>
                <a:solidFill>
                  <a:schemeClr val="accent1">
                    <a:lumMod val="90000"/>
                  </a:schemeClr>
                </a:solidFill>
              </a:ln>
            </p:spPr>
            <p:txBody>
              <a:bodyPr/>
              <a:lstStyle/>
              <a:p>
                <a:r>
                  <a:rPr lang="en-US">
                    <a:noFill/>
                  </a:rPr>
                  <a:t> </a:t>
                </a:r>
              </a:p>
            </p:txBody>
          </p:sp>
        </mc:Fallback>
      </mc:AlternateContent>
      <p:sp>
        <p:nvSpPr>
          <p:cNvPr id="23" name="矩形 171">
            <a:extLst>
              <a:ext uri="{FF2B5EF4-FFF2-40B4-BE49-F238E27FC236}">
                <a16:creationId xmlns:a16="http://schemas.microsoft.com/office/drawing/2014/main" id="{966638C8-E6EA-5446-AA16-14793F8025C8}"/>
              </a:ext>
            </a:extLst>
          </p:cNvPr>
          <p:cNvSpPr/>
          <p:nvPr/>
        </p:nvSpPr>
        <p:spPr>
          <a:xfrm>
            <a:off x="3682204" y="3789365"/>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24" name="矩形 172">
            <a:extLst>
              <a:ext uri="{FF2B5EF4-FFF2-40B4-BE49-F238E27FC236}">
                <a16:creationId xmlns:a16="http://schemas.microsoft.com/office/drawing/2014/main" id="{3921BFFA-4A3E-FF42-AF43-6225AC9844B3}"/>
              </a:ext>
            </a:extLst>
          </p:cNvPr>
          <p:cNvSpPr/>
          <p:nvPr/>
        </p:nvSpPr>
        <p:spPr>
          <a:xfrm>
            <a:off x="4251231" y="3785856"/>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25" name="矩形 173">
            <a:extLst>
              <a:ext uri="{FF2B5EF4-FFF2-40B4-BE49-F238E27FC236}">
                <a16:creationId xmlns:a16="http://schemas.microsoft.com/office/drawing/2014/main" id="{9F40178C-CA77-EC47-B0BB-78ABDD956DBD}"/>
              </a:ext>
            </a:extLst>
          </p:cNvPr>
          <p:cNvSpPr/>
          <p:nvPr/>
        </p:nvSpPr>
        <p:spPr>
          <a:xfrm>
            <a:off x="5396511" y="3801298"/>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26" name="矩形 75">
                <a:extLst>
                  <a:ext uri="{FF2B5EF4-FFF2-40B4-BE49-F238E27FC236}">
                    <a16:creationId xmlns:a16="http://schemas.microsoft.com/office/drawing/2014/main" id="{D07DD8B2-864A-1F49-9A1F-C92F19E0C958}"/>
                  </a:ext>
                </a:extLst>
              </p:cNvPr>
              <p:cNvSpPr/>
              <p:nvPr/>
            </p:nvSpPr>
            <p:spPr>
              <a:xfrm>
                <a:off x="3749804" y="4516174"/>
                <a:ext cx="131390"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6" name="矩形 75">
                <a:extLst>
                  <a:ext uri="{FF2B5EF4-FFF2-40B4-BE49-F238E27FC236}">
                    <a16:creationId xmlns:a16="http://schemas.microsoft.com/office/drawing/2014/main" id="{D07DD8B2-864A-1F49-9A1F-C92F19E0C958}"/>
                  </a:ext>
                </a:extLst>
              </p:cNvPr>
              <p:cNvSpPr>
                <a:spLocks noRot="1" noChangeAspect="1" noMove="1" noResize="1" noEditPoints="1" noAdjustHandles="1" noChangeArrowheads="1" noChangeShapeType="1" noTextEdit="1"/>
              </p:cNvSpPr>
              <p:nvPr/>
            </p:nvSpPr>
            <p:spPr>
              <a:xfrm>
                <a:off x="3749804" y="4516174"/>
                <a:ext cx="131390" cy="321306"/>
              </a:xfrm>
              <a:prstGeom prst="rect">
                <a:avLst/>
              </a:prstGeom>
              <a:blipFill>
                <a:blip r:embed="rId3"/>
                <a:stretch>
                  <a:fillRect r="-92308"/>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76">
                <a:extLst>
                  <a:ext uri="{FF2B5EF4-FFF2-40B4-BE49-F238E27FC236}">
                    <a16:creationId xmlns:a16="http://schemas.microsoft.com/office/drawing/2014/main" id="{6A0B89ED-3998-2146-8C46-408BF7148BA9}"/>
                  </a:ext>
                </a:extLst>
              </p:cNvPr>
              <p:cNvSpPr/>
              <p:nvPr/>
            </p:nvSpPr>
            <p:spPr>
              <a:xfrm>
                <a:off x="4325790" y="4531850"/>
                <a:ext cx="122758"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7" name="矩形 76">
                <a:extLst>
                  <a:ext uri="{FF2B5EF4-FFF2-40B4-BE49-F238E27FC236}">
                    <a16:creationId xmlns:a16="http://schemas.microsoft.com/office/drawing/2014/main" id="{6A0B89ED-3998-2146-8C46-408BF7148BA9}"/>
                  </a:ext>
                </a:extLst>
              </p:cNvPr>
              <p:cNvSpPr>
                <a:spLocks noRot="1" noChangeAspect="1" noMove="1" noResize="1" noEditPoints="1" noAdjustHandles="1" noChangeArrowheads="1" noChangeShapeType="1" noTextEdit="1"/>
              </p:cNvSpPr>
              <p:nvPr/>
            </p:nvSpPr>
            <p:spPr>
              <a:xfrm>
                <a:off x="4325790" y="4531850"/>
                <a:ext cx="122758" cy="319768"/>
              </a:xfrm>
              <a:prstGeom prst="rect">
                <a:avLst/>
              </a:prstGeom>
              <a:blipFill>
                <a:blip r:embed="rId4"/>
                <a:stretch>
                  <a:fillRect r="-118182"/>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4">
                <a:extLst>
                  <a:ext uri="{FF2B5EF4-FFF2-40B4-BE49-F238E27FC236}">
                    <a16:creationId xmlns:a16="http://schemas.microsoft.com/office/drawing/2014/main" id="{12BA4114-5CB3-8449-B9A8-D9558DD10CBB}"/>
                  </a:ext>
                </a:extLst>
              </p:cNvPr>
              <p:cNvSpPr/>
              <p:nvPr/>
            </p:nvSpPr>
            <p:spPr>
              <a:xfrm>
                <a:off x="4325789" y="5459138"/>
                <a:ext cx="161900" cy="321050"/>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3</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8" name="矩形 4">
                <a:extLst>
                  <a:ext uri="{FF2B5EF4-FFF2-40B4-BE49-F238E27FC236}">
                    <a16:creationId xmlns:a16="http://schemas.microsoft.com/office/drawing/2014/main" id="{12BA4114-5CB3-8449-B9A8-D9558DD10CBB}"/>
                  </a:ext>
                </a:extLst>
              </p:cNvPr>
              <p:cNvSpPr>
                <a:spLocks noRot="1" noChangeAspect="1" noMove="1" noResize="1" noEditPoints="1" noAdjustHandles="1" noChangeArrowheads="1" noChangeShapeType="1" noTextEdit="1"/>
              </p:cNvSpPr>
              <p:nvPr/>
            </p:nvSpPr>
            <p:spPr>
              <a:xfrm>
                <a:off x="4325789" y="5459138"/>
                <a:ext cx="161900" cy="321050"/>
              </a:xfrm>
              <a:prstGeom prst="rect">
                <a:avLst/>
              </a:prstGeom>
              <a:blipFill>
                <a:blip r:embed="rId5"/>
                <a:stretch>
                  <a:fillRect r="-4285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5">
                <a:extLst>
                  <a:ext uri="{FF2B5EF4-FFF2-40B4-BE49-F238E27FC236}">
                    <a16:creationId xmlns:a16="http://schemas.microsoft.com/office/drawing/2014/main" id="{478C43B6-8C35-DF48-91B0-3D4287E680A7}"/>
                  </a:ext>
                </a:extLst>
              </p:cNvPr>
              <p:cNvSpPr/>
              <p:nvPr/>
            </p:nvSpPr>
            <p:spPr>
              <a:xfrm>
                <a:off x="3751398" y="5466720"/>
                <a:ext cx="134616" cy="319959"/>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2</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9" name="矩形 5">
                <a:extLst>
                  <a:ext uri="{FF2B5EF4-FFF2-40B4-BE49-F238E27FC236}">
                    <a16:creationId xmlns:a16="http://schemas.microsoft.com/office/drawing/2014/main" id="{478C43B6-8C35-DF48-91B0-3D4287E680A7}"/>
                  </a:ext>
                </a:extLst>
              </p:cNvPr>
              <p:cNvSpPr>
                <a:spLocks noRot="1" noChangeAspect="1" noMove="1" noResize="1" noEditPoints="1" noAdjustHandles="1" noChangeArrowheads="1" noChangeShapeType="1" noTextEdit="1"/>
              </p:cNvSpPr>
              <p:nvPr/>
            </p:nvSpPr>
            <p:spPr>
              <a:xfrm>
                <a:off x="3751398" y="5466720"/>
                <a:ext cx="134616" cy="319959"/>
              </a:xfrm>
              <a:prstGeom prst="rect">
                <a:avLst/>
              </a:prstGeom>
              <a:blipFill>
                <a:blip r:embed="rId6"/>
                <a:stretch>
                  <a:fillRect r="-53846"/>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6">
                <a:extLst>
                  <a:ext uri="{FF2B5EF4-FFF2-40B4-BE49-F238E27FC236}">
                    <a16:creationId xmlns:a16="http://schemas.microsoft.com/office/drawing/2014/main" id="{E4EA9AD9-CBF2-794B-916D-15D66F1F3816}"/>
                  </a:ext>
                </a:extLst>
              </p:cNvPr>
              <p:cNvSpPr/>
              <p:nvPr/>
            </p:nvSpPr>
            <p:spPr>
              <a:xfrm>
                <a:off x="3183570" y="5475560"/>
                <a:ext cx="123580"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30" name="矩形 6">
                <a:extLst>
                  <a:ext uri="{FF2B5EF4-FFF2-40B4-BE49-F238E27FC236}">
                    <a16:creationId xmlns:a16="http://schemas.microsoft.com/office/drawing/2014/main" id="{E4EA9AD9-CBF2-794B-916D-15D66F1F3816}"/>
                  </a:ext>
                </a:extLst>
              </p:cNvPr>
              <p:cNvSpPr>
                <a:spLocks noRot="1" noChangeAspect="1" noMove="1" noResize="1" noEditPoints="1" noAdjustHandles="1" noChangeArrowheads="1" noChangeShapeType="1" noTextEdit="1"/>
              </p:cNvSpPr>
              <p:nvPr/>
            </p:nvSpPr>
            <p:spPr>
              <a:xfrm>
                <a:off x="3183570" y="5475560"/>
                <a:ext cx="123580" cy="319768"/>
              </a:xfrm>
              <a:prstGeom prst="rect">
                <a:avLst/>
              </a:prstGeom>
              <a:blipFill>
                <a:blip r:embed="rId7"/>
                <a:stretch>
                  <a:fillRect r="-7272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矩形 88">
                <a:extLst>
                  <a:ext uri="{FF2B5EF4-FFF2-40B4-BE49-F238E27FC236}">
                    <a16:creationId xmlns:a16="http://schemas.microsoft.com/office/drawing/2014/main" id="{3B2EB639-F65F-E643-81DB-8529A4F6F652}"/>
                  </a:ext>
                </a:extLst>
              </p:cNvPr>
              <p:cNvSpPr/>
              <p:nvPr/>
            </p:nvSpPr>
            <p:spPr>
              <a:xfrm>
                <a:off x="5475587" y="3179689"/>
                <a:ext cx="81880"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1" name="矩形 88">
                <a:extLst>
                  <a:ext uri="{FF2B5EF4-FFF2-40B4-BE49-F238E27FC236}">
                    <a16:creationId xmlns:a16="http://schemas.microsoft.com/office/drawing/2014/main" id="{3B2EB639-F65F-E643-81DB-8529A4F6F652}"/>
                  </a:ext>
                </a:extLst>
              </p:cNvPr>
              <p:cNvSpPr>
                <a:spLocks noRot="1" noChangeAspect="1" noMove="1" noResize="1" noEditPoints="1" noAdjustHandles="1" noChangeArrowheads="1" noChangeShapeType="1" noTextEdit="1"/>
              </p:cNvSpPr>
              <p:nvPr/>
            </p:nvSpPr>
            <p:spPr>
              <a:xfrm>
                <a:off x="5475587" y="3179689"/>
                <a:ext cx="81880" cy="333746"/>
              </a:xfrm>
              <a:prstGeom prst="rect">
                <a:avLst/>
              </a:prstGeom>
              <a:blipFill>
                <a:blip r:embed="rId8"/>
                <a:stretch>
                  <a:fillRect r="-155556"/>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B1EC043E-7A3A-5149-B9E4-663B9519BB37}"/>
                  </a:ext>
                </a:extLst>
              </p:cNvPr>
              <p:cNvSpPr/>
              <p:nvPr/>
            </p:nvSpPr>
            <p:spPr>
              <a:xfrm>
                <a:off x="4325789" y="3185372"/>
                <a:ext cx="91428"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2" name="矩形 8">
                <a:extLst>
                  <a:ext uri="{FF2B5EF4-FFF2-40B4-BE49-F238E27FC236}">
                    <a16:creationId xmlns:a16="http://schemas.microsoft.com/office/drawing/2014/main" id="{B1EC043E-7A3A-5149-B9E4-663B9519BB37}"/>
                  </a:ext>
                </a:extLst>
              </p:cNvPr>
              <p:cNvSpPr>
                <a:spLocks noRot="1" noChangeAspect="1" noMove="1" noResize="1" noEditPoints="1" noAdjustHandles="1" noChangeArrowheads="1" noChangeShapeType="1" noTextEdit="1"/>
              </p:cNvSpPr>
              <p:nvPr/>
            </p:nvSpPr>
            <p:spPr>
              <a:xfrm>
                <a:off x="4325789" y="3185372"/>
                <a:ext cx="91428" cy="330796"/>
              </a:xfrm>
              <a:prstGeom prst="rect">
                <a:avLst/>
              </a:prstGeom>
              <a:blipFill>
                <a:blip r:embed="rId9"/>
                <a:stretch>
                  <a:fillRect r="-144444"/>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矩形 89">
                <a:extLst>
                  <a:ext uri="{FF2B5EF4-FFF2-40B4-BE49-F238E27FC236}">
                    <a16:creationId xmlns:a16="http://schemas.microsoft.com/office/drawing/2014/main" id="{D9310618-DF52-8441-B120-23D4194038AB}"/>
                  </a:ext>
                </a:extLst>
              </p:cNvPr>
              <p:cNvSpPr/>
              <p:nvPr/>
            </p:nvSpPr>
            <p:spPr>
              <a:xfrm>
                <a:off x="3763463" y="3179046"/>
                <a:ext cx="78083"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3" name="矩形 89">
                <a:extLst>
                  <a:ext uri="{FF2B5EF4-FFF2-40B4-BE49-F238E27FC236}">
                    <a16:creationId xmlns:a16="http://schemas.microsoft.com/office/drawing/2014/main" id="{D9310618-DF52-8441-B120-23D4194038AB}"/>
                  </a:ext>
                </a:extLst>
              </p:cNvPr>
              <p:cNvSpPr>
                <a:spLocks noRot="1" noChangeAspect="1" noMove="1" noResize="1" noEditPoints="1" noAdjustHandles="1" noChangeArrowheads="1" noChangeShapeType="1" noTextEdit="1"/>
              </p:cNvSpPr>
              <p:nvPr/>
            </p:nvSpPr>
            <p:spPr>
              <a:xfrm>
                <a:off x="3763463" y="3179046"/>
                <a:ext cx="78083" cy="332270"/>
              </a:xfrm>
              <a:prstGeom prst="rect">
                <a:avLst/>
              </a:prstGeom>
              <a:blipFill>
                <a:blip r:embed="rId10"/>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91">
                <a:extLst>
                  <a:ext uri="{FF2B5EF4-FFF2-40B4-BE49-F238E27FC236}">
                    <a16:creationId xmlns:a16="http://schemas.microsoft.com/office/drawing/2014/main" id="{F88795DE-9844-5D4B-A29D-D5F3EE15C91A}"/>
                  </a:ext>
                </a:extLst>
              </p:cNvPr>
              <p:cNvSpPr/>
              <p:nvPr/>
            </p:nvSpPr>
            <p:spPr>
              <a:xfrm>
                <a:off x="5489323" y="4526082"/>
                <a:ext cx="83249" cy="322717"/>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4" name="矩形 91">
                <a:extLst>
                  <a:ext uri="{FF2B5EF4-FFF2-40B4-BE49-F238E27FC236}">
                    <a16:creationId xmlns:a16="http://schemas.microsoft.com/office/drawing/2014/main" id="{F88795DE-9844-5D4B-A29D-D5F3EE15C91A}"/>
                  </a:ext>
                </a:extLst>
              </p:cNvPr>
              <p:cNvSpPr>
                <a:spLocks noRot="1" noChangeAspect="1" noMove="1" noResize="1" noEditPoints="1" noAdjustHandles="1" noChangeArrowheads="1" noChangeShapeType="1" noTextEdit="1"/>
              </p:cNvSpPr>
              <p:nvPr/>
            </p:nvSpPr>
            <p:spPr>
              <a:xfrm>
                <a:off x="5489323" y="4526082"/>
                <a:ext cx="83249" cy="322717"/>
              </a:xfrm>
              <a:prstGeom prst="rect">
                <a:avLst/>
              </a:prstGeom>
              <a:blipFill>
                <a:blip r:embed="rId11"/>
                <a:stretch>
                  <a:fillRect r="-175000"/>
                </a:stretch>
              </a:blipFill>
              <a:ln>
                <a:solidFill>
                  <a:schemeClr val="accent2">
                    <a:lumMod val="40000"/>
                    <a:lumOff val="60000"/>
                  </a:schemeClr>
                </a:solidFill>
              </a:ln>
            </p:spPr>
            <p:txBody>
              <a:bodyPr/>
              <a:lstStyle/>
              <a:p>
                <a:r>
                  <a:rPr lang="en-US">
                    <a:noFill/>
                  </a:rPr>
                  <a:t> </a:t>
                </a:r>
              </a:p>
            </p:txBody>
          </p:sp>
        </mc:Fallback>
      </mc:AlternateContent>
      <p:sp>
        <p:nvSpPr>
          <p:cNvPr id="35" name="矩形 52">
            <a:extLst>
              <a:ext uri="{FF2B5EF4-FFF2-40B4-BE49-F238E27FC236}">
                <a16:creationId xmlns:a16="http://schemas.microsoft.com/office/drawing/2014/main" id="{AD1F5F5B-49E3-9945-8A0F-4370CA593859}"/>
              </a:ext>
            </a:extLst>
          </p:cNvPr>
          <p:cNvSpPr/>
          <p:nvPr/>
        </p:nvSpPr>
        <p:spPr>
          <a:xfrm>
            <a:off x="3756398" y="3901532"/>
            <a:ext cx="30972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6" name="矩形 53">
            <a:extLst>
              <a:ext uri="{FF2B5EF4-FFF2-40B4-BE49-F238E27FC236}">
                <a16:creationId xmlns:a16="http://schemas.microsoft.com/office/drawing/2014/main" id="{0198E859-2879-1648-A8E9-ADF53B12F8DB}"/>
              </a:ext>
            </a:extLst>
          </p:cNvPr>
          <p:cNvSpPr/>
          <p:nvPr/>
        </p:nvSpPr>
        <p:spPr>
          <a:xfrm>
            <a:off x="4343400" y="3901532"/>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7" name="矩形 54">
            <a:extLst>
              <a:ext uri="{FF2B5EF4-FFF2-40B4-BE49-F238E27FC236}">
                <a16:creationId xmlns:a16="http://schemas.microsoft.com/office/drawing/2014/main" id="{D0AC8CAD-E1C9-3448-B829-E9A06A170909}"/>
              </a:ext>
            </a:extLst>
          </p:cNvPr>
          <p:cNvSpPr/>
          <p:nvPr/>
        </p:nvSpPr>
        <p:spPr>
          <a:xfrm>
            <a:off x="5476137" y="3906260"/>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38" name="直接箭头连接符 55">
            <a:extLst>
              <a:ext uri="{FF2B5EF4-FFF2-40B4-BE49-F238E27FC236}">
                <a16:creationId xmlns:a16="http://schemas.microsoft.com/office/drawing/2014/main" id="{F5D9817B-A9FD-2545-A2D7-2E498B7A6F36}"/>
              </a:ext>
            </a:extLst>
          </p:cNvPr>
          <p:cNvCxnSpPr>
            <a:endCxn id="35" idx="1"/>
          </p:cNvCxnSpPr>
          <p:nvPr/>
        </p:nvCxnSpPr>
        <p:spPr>
          <a:xfrm flipV="1">
            <a:off x="3477529" y="4084412"/>
            <a:ext cx="278869"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56">
            <a:extLst>
              <a:ext uri="{FF2B5EF4-FFF2-40B4-BE49-F238E27FC236}">
                <a16:creationId xmlns:a16="http://schemas.microsoft.com/office/drawing/2014/main" id="{3C7ED93A-46B9-B848-BE37-DD0E187B6E8E}"/>
              </a:ext>
            </a:extLst>
          </p:cNvPr>
          <p:cNvCxnSpPr>
            <a:stCxn id="35" idx="3"/>
            <a:endCxn id="36" idx="1"/>
          </p:cNvCxnSpPr>
          <p:nvPr/>
        </p:nvCxnSpPr>
        <p:spPr>
          <a:xfrm>
            <a:off x="4066126" y="4084412"/>
            <a:ext cx="27727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57">
            <a:extLst>
              <a:ext uri="{FF2B5EF4-FFF2-40B4-BE49-F238E27FC236}">
                <a16:creationId xmlns:a16="http://schemas.microsoft.com/office/drawing/2014/main" id="{E9E66E94-61AC-B141-A01E-96A2FB3A2F18}"/>
              </a:ext>
            </a:extLst>
          </p:cNvPr>
          <p:cNvCxnSpPr/>
          <p:nvPr/>
        </p:nvCxnSpPr>
        <p:spPr>
          <a:xfrm>
            <a:off x="4620663" y="4092494"/>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58">
            <a:extLst>
              <a:ext uri="{FF2B5EF4-FFF2-40B4-BE49-F238E27FC236}">
                <a16:creationId xmlns:a16="http://schemas.microsoft.com/office/drawing/2014/main" id="{7E1962BF-1CA1-4C40-B381-B4606BBAEDE8}"/>
              </a:ext>
            </a:extLst>
          </p:cNvPr>
          <p:cNvCxnSpPr/>
          <p:nvPr/>
        </p:nvCxnSpPr>
        <p:spPr>
          <a:xfrm>
            <a:off x="5195149" y="4101793"/>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59">
                <a:extLst>
                  <a:ext uri="{FF2B5EF4-FFF2-40B4-BE49-F238E27FC236}">
                    <a16:creationId xmlns:a16="http://schemas.microsoft.com/office/drawing/2014/main" id="{27563B7B-DBCD-0E42-A2A8-4C4D2688C11C}"/>
                  </a:ext>
                </a:extLst>
              </p:cNvPr>
              <p:cNvSpPr/>
              <p:nvPr/>
            </p:nvSpPr>
            <p:spPr>
              <a:xfrm>
                <a:off x="5468775" y="3917829"/>
                <a:ext cx="103797" cy="322717"/>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2" name="矩形 59">
                <a:extLst>
                  <a:ext uri="{FF2B5EF4-FFF2-40B4-BE49-F238E27FC236}">
                    <a16:creationId xmlns:a16="http://schemas.microsoft.com/office/drawing/2014/main" id="{27563B7B-DBCD-0E42-A2A8-4C4D2688C11C}"/>
                  </a:ext>
                </a:extLst>
              </p:cNvPr>
              <p:cNvSpPr>
                <a:spLocks noRot="1" noChangeAspect="1" noMove="1" noResize="1" noEditPoints="1" noAdjustHandles="1" noChangeArrowheads="1" noChangeShapeType="1" noTextEdit="1"/>
              </p:cNvSpPr>
              <p:nvPr/>
            </p:nvSpPr>
            <p:spPr>
              <a:xfrm>
                <a:off x="5468775" y="3917829"/>
                <a:ext cx="103797" cy="322717"/>
              </a:xfrm>
              <a:prstGeom prst="rect">
                <a:avLst/>
              </a:prstGeom>
              <a:blipFill>
                <a:blip r:embed="rId12"/>
                <a:stretch>
                  <a:fillRect r="-130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矩形 60">
                <a:extLst>
                  <a:ext uri="{FF2B5EF4-FFF2-40B4-BE49-F238E27FC236}">
                    <a16:creationId xmlns:a16="http://schemas.microsoft.com/office/drawing/2014/main" id="{EB30A2E6-66C5-F744-B100-63FCBFED387A}"/>
                  </a:ext>
                </a:extLst>
              </p:cNvPr>
              <p:cNvSpPr/>
              <p:nvPr/>
            </p:nvSpPr>
            <p:spPr>
              <a:xfrm>
                <a:off x="4346612" y="3929519"/>
                <a:ext cx="75514" cy="319768"/>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3" name="矩形 60">
                <a:extLst>
                  <a:ext uri="{FF2B5EF4-FFF2-40B4-BE49-F238E27FC236}">
                    <a16:creationId xmlns:a16="http://schemas.microsoft.com/office/drawing/2014/main" id="{EB30A2E6-66C5-F744-B100-63FCBFED387A}"/>
                  </a:ext>
                </a:extLst>
              </p:cNvPr>
              <p:cNvSpPr>
                <a:spLocks noRot="1" noChangeAspect="1" noMove="1" noResize="1" noEditPoints="1" noAdjustHandles="1" noChangeArrowheads="1" noChangeShapeType="1" noTextEdit="1"/>
              </p:cNvSpPr>
              <p:nvPr/>
            </p:nvSpPr>
            <p:spPr>
              <a:xfrm>
                <a:off x="4346612" y="3929519"/>
                <a:ext cx="75514" cy="319768"/>
              </a:xfrm>
              <a:prstGeom prst="rect">
                <a:avLst/>
              </a:prstGeom>
              <a:blipFill>
                <a:blip r:embed="rId13"/>
                <a:stretch>
                  <a:fillRect r="-175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矩形 61">
                <a:extLst>
                  <a:ext uri="{FF2B5EF4-FFF2-40B4-BE49-F238E27FC236}">
                    <a16:creationId xmlns:a16="http://schemas.microsoft.com/office/drawing/2014/main" id="{9736DEC4-31EF-9649-892E-B12784522BAB}"/>
                  </a:ext>
                </a:extLst>
              </p:cNvPr>
              <p:cNvSpPr/>
              <p:nvPr/>
            </p:nvSpPr>
            <p:spPr>
              <a:xfrm>
                <a:off x="3754695" y="3930578"/>
                <a:ext cx="126498"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4" name="矩形 61">
                <a:extLst>
                  <a:ext uri="{FF2B5EF4-FFF2-40B4-BE49-F238E27FC236}">
                    <a16:creationId xmlns:a16="http://schemas.microsoft.com/office/drawing/2014/main" id="{9736DEC4-31EF-9649-892E-B12784522BAB}"/>
                  </a:ext>
                </a:extLst>
              </p:cNvPr>
              <p:cNvSpPr>
                <a:spLocks noRot="1" noChangeAspect="1" noMove="1" noResize="1" noEditPoints="1" noAdjustHandles="1" noChangeArrowheads="1" noChangeShapeType="1" noTextEdit="1"/>
              </p:cNvSpPr>
              <p:nvPr/>
            </p:nvSpPr>
            <p:spPr>
              <a:xfrm>
                <a:off x="3754695" y="3930578"/>
                <a:ext cx="126498" cy="321306"/>
              </a:xfrm>
              <a:prstGeom prst="rect">
                <a:avLst/>
              </a:prstGeom>
              <a:blipFill>
                <a:blip r:embed="rId14"/>
                <a:stretch>
                  <a:fillRect r="-100000"/>
                </a:stretch>
              </a:blipFill>
              <a:ln>
                <a:solidFill>
                  <a:srgbClr val="00B0F0"/>
                </a:solidFill>
              </a:ln>
            </p:spPr>
            <p:txBody>
              <a:bodyPr/>
              <a:lstStyle/>
              <a:p>
                <a:r>
                  <a:rPr lang="en-US">
                    <a:noFill/>
                  </a:rPr>
                  <a:t> </a:t>
                </a:r>
              </a:p>
            </p:txBody>
          </p:sp>
        </mc:Fallback>
      </mc:AlternateContent>
      <p:cxnSp>
        <p:nvCxnSpPr>
          <p:cNvPr id="45" name="直接箭头连接符 73">
            <a:extLst>
              <a:ext uri="{FF2B5EF4-FFF2-40B4-BE49-F238E27FC236}">
                <a16:creationId xmlns:a16="http://schemas.microsoft.com/office/drawing/2014/main" id="{80DE922A-8348-4045-BBED-8AD91B8A2B94}"/>
              </a:ext>
            </a:extLst>
          </p:cNvPr>
          <p:cNvCxnSpPr>
            <a:stCxn id="52" idx="0"/>
            <a:endCxn id="94" idx="4"/>
          </p:cNvCxnSpPr>
          <p:nvPr/>
        </p:nvCxnSpPr>
        <p:spPr>
          <a:xfrm flipH="1" flipV="1">
            <a:off x="4473816" y="5296942"/>
            <a:ext cx="1166272" cy="1257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77">
            <a:extLst>
              <a:ext uri="{FF2B5EF4-FFF2-40B4-BE49-F238E27FC236}">
                <a16:creationId xmlns:a16="http://schemas.microsoft.com/office/drawing/2014/main" id="{07D570CC-28F8-0F41-ACDA-823E09578E01}"/>
              </a:ext>
            </a:extLst>
          </p:cNvPr>
          <p:cNvCxnSpPr>
            <a:stCxn id="13" idx="0"/>
            <a:endCxn id="94" idx="4"/>
          </p:cNvCxnSpPr>
          <p:nvPr/>
        </p:nvCxnSpPr>
        <p:spPr>
          <a:xfrm flipV="1">
            <a:off x="3333707" y="5296941"/>
            <a:ext cx="1140110" cy="13436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79">
            <a:extLst>
              <a:ext uri="{FF2B5EF4-FFF2-40B4-BE49-F238E27FC236}">
                <a16:creationId xmlns:a16="http://schemas.microsoft.com/office/drawing/2014/main" id="{D33770B8-70E1-7F4E-AC6C-9AEAB4A7B193}"/>
              </a:ext>
            </a:extLst>
          </p:cNvPr>
          <p:cNvSpPr txBox="1"/>
          <p:nvPr/>
        </p:nvSpPr>
        <p:spPr>
          <a:xfrm>
            <a:off x="3150241" y="5842529"/>
            <a:ext cx="461029" cy="253916"/>
          </a:xfrm>
          <a:prstGeom prst="rect">
            <a:avLst/>
          </a:prstGeom>
          <a:noFill/>
        </p:spPr>
        <p:txBody>
          <a:bodyPr wrap="square" rtlCol="0">
            <a:spAutoFit/>
          </a:bodyPr>
          <a:lstStyle/>
          <a:p>
            <a:r>
              <a:rPr lang="en-US" altLang="zh-CN" sz="1050" dirty="0"/>
              <a:t>Why</a:t>
            </a:r>
            <a:endParaRPr lang="zh-CN" altLang="en-US" sz="1350" dirty="0"/>
          </a:p>
        </p:txBody>
      </p:sp>
      <p:sp>
        <p:nvSpPr>
          <p:cNvPr id="48" name="文本框 81">
            <a:extLst>
              <a:ext uri="{FF2B5EF4-FFF2-40B4-BE49-F238E27FC236}">
                <a16:creationId xmlns:a16="http://schemas.microsoft.com/office/drawing/2014/main" id="{EC9E2ADB-6F3E-F64D-A700-F030AB61B1C9}"/>
              </a:ext>
            </a:extLst>
          </p:cNvPr>
          <p:cNvSpPr txBox="1"/>
          <p:nvPr/>
        </p:nvSpPr>
        <p:spPr>
          <a:xfrm>
            <a:off x="3698510" y="5840307"/>
            <a:ext cx="485111" cy="253916"/>
          </a:xfrm>
          <a:prstGeom prst="rect">
            <a:avLst/>
          </a:prstGeom>
          <a:noFill/>
        </p:spPr>
        <p:txBody>
          <a:bodyPr wrap="square" rtlCol="0">
            <a:spAutoFit/>
          </a:bodyPr>
          <a:lstStyle/>
          <a:p>
            <a:r>
              <a:rPr lang="en-US" altLang="zh-CN" sz="1050" dirty="0"/>
              <a:t>did</a:t>
            </a:r>
            <a:endParaRPr lang="zh-CN" altLang="en-US" sz="1350" dirty="0"/>
          </a:p>
        </p:txBody>
      </p:sp>
      <p:sp>
        <p:nvSpPr>
          <p:cNvPr id="49" name="文本框 82">
            <a:extLst>
              <a:ext uri="{FF2B5EF4-FFF2-40B4-BE49-F238E27FC236}">
                <a16:creationId xmlns:a16="http://schemas.microsoft.com/office/drawing/2014/main" id="{AD67CB25-0218-D141-91C9-318D3EAEB278}"/>
              </a:ext>
            </a:extLst>
          </p:cNvPr>
          <p:cNvSpPr txBox="1"/>
          <p:nvPr/>
        </p:nvSpPr>
        <p:spPr>
          <a:xfrm>
            <a:off x="4281032" y="5850167"/>
            <a:ext cx="665730" cy="253916"/>
          </a:xfrm>
          <a:prstGeom prst="rect">
            <a:avLst/>
          </a:prstGeom>
          <a:noFill/>
        </p:spPr>
        <p:txBody>
          <a:bodyPr wrap="square" rtlCol="0">
            <a:spAutoFit/>
          </a:bodyPr>
          <a:lstStyle/>
          <a:p>
            <a:r>
              <a:rPr lang="en-US" altLang="zh-CN" sz="1050" dirty="0"/>
              <a:t>Tesla</a:t>
            </a:r>
            <a:endParaRPr lang="zh-CN" altLang="en-US" sz="1350" dirty="0"/>
          </a:p>
        </p:txBody>
      </p:sp>
      <p:sp>
        <p:nvSpPr>
          <p:cNvPr id="50" name="文本框 95">
            <a:extLst>
              <a:ext uri="{FF2B5EF4-FFF2-40B4-BE49-F238E27FC236}">
                <a16:creationId xmlns:a16="http://schemas.microsoft.com/office/drawing/2014/main" id="{0CFF8C27-7761-5C48-8048-B53799D67663}"/>
              </a:ext>
            </a:extLst>
          </p:cNvPr>
          <p:cNvSpPr txBox="1"/>
          <p:nvPr/>
        </p:nvSpPr>
        <p:spPr>
          <a:xfrm>
            <a:off x="5556021" y="5840307"/>
            <a:ext cx="561155" cy="253916"/>
          </a:xfrm>
          <a:prstGeom prst="rect">
            <a:avLst/>
          </a:prstGeom>
          <a:noFill/>
        </p:spPr>
        <p:txBody>
          <a:bodyPr wrap="square" rtlCol="0">
            <a:spAutoFit/>
          </a:bodyPr>
          <a:lstStyle/>
          <a:p>
            <a:r>
              <a:rPr lang="en-US" altLang="zh-CN" sz="1050" dirty="0"/>
              <a:t>?</a:t>
            </a:r>
            <a:endParaRPr lang="zh-CN" altLang="en-US" sz="1350" dirty="0"/>
          </a:p>
        </p:txBody>
      </p:sp>
      <p:cxnSp>
        <p:nvCxnSpPr>
          <p:cNvPr id="51" name="直接箭头连接符 97">
            <a:extLst>
              <a:ext uri="{FF2B5EF4-FFF2-40B4-BE49-F238E27FC236}">
                <a16:creationId xmlns:a16="http://schemas.microsoft.com/office/drawing/2014/main" id="{888732BA-8FF9-AC4E-8BF9-5381E8EE0E12}"/>
              </a:ext>
            </a:extLst>
          </p:cNvPr>
          <p:cNvCxnSpPr>
            <a:endCxn id="54" idx="1"/>
          </p:cNvCxnSpPr>
          <p:nvPr/>
        </p:nvCxnSpPr>
        <p:spPr>
          <a:xfrm>
            <a:off x="5181600" y="5605541"/>
            <a:ext cx="304800" cy="129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98">
            <a:extLst>
              <a:ext uri="{FF2B5EF4-FFF2-40B4-BE49-F238E27FC236}">
                <a16:creationId xmlns:a16="http://schemas.microsoft.com/office/drawing/2014/main" id="{7643B388-E20D-134C-9E82-C5E3D7C5140A}"/>
              </a:ext>
            </a:extLst>
          </p:cNvPr>
          <p:cNvSpPr/>
          <p:nvPr/>
        </p:nvSpPr>
        <p:spPr>
          <a:xfrm>
            <a:off x="5494269" y="5422661"/>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53" name="直接箭头连接符 100">
            <a:extLst>
              <a:ext uri="{FF2B5EF4-FFF2-40B4-BE49-F238E27FC236}">
                <a16:creationId xmlns:a16="http://schemas.microsoft.com/office/drawing/2014/main" id="{8100B300-59B4-9642-A6A1-19A77CB40F6F}"/>
              </a:ext>
            </a:extLst>
          </p:cNvPr>
          <p:cNvCxnSpPr/>
          <p:nvPr/>
        </p:nvCxnSpPr>
        <p:spPr>
          <a:xfrm>
            <a:off x="4626400" y="3335642"/>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103">
                <a:extLst>
                  <a:ext uri="{FF2B5EF4-FFF2-40B4-BE49-F238E27FC236}">
                    <a16:creationId xmlns:a16="http://schemas.microsoft.com/office/drawing/2014/main" id="{FD4D9342-9E65-AB46-8E66-B555D961944D}"/>
                  </a:ext>
                </a:extLst>
              </p:cNvPr>
              <p:cNvSpPr/>
              <p:nvPr/>
            </p:nvSpPr>
            <p:spPr>
              <a:xfrm>
                <a:off x="5486400" y="5435245"/>
                <a:ext cx="152028" cy="343171"/>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𝑄</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54" name="矩形 103">
                <a:extLst>
                  <a:ext uri="{FF2B5EF4-FFF2-40B4-BE49-F238E27FC236}">
                    <a16:creationId xmlns:a16="http://schemas.microsoft.com/office/drawing/2014/main" id="{FD4D9342-9E65-AB46-8E66-B555D961944D}"/>
                  </a:ext>
                </a:extLst>
              </p:cNvPr>
              <p:cNvSpPr>
                <a:spLocks noRot="1" noChangeAspect="1" noMove="1" noResize="1" noEditPoints="1" noAdjustHandles="1" noChangeArrowheads="1" noChangeShapeType="1" noTextEdit="1"/>
              </p:cNvSpPr>
              <p:nvPr/>
            </p:nvSpPr>
            <p:spPr>
              <a:xfrm>
                <a:off x="5486400" y="5435245"/>
                <a:ext cx="152028" cy="343171"/>
              </a:xfrm>
              <a:prstGeom prst="rect">
                <a:avLst/>
              </a:prstGeom>
              <a:blipFill>
                <a:blip r:embed="rId15"/>
                <a:stretch>
                  <a:fillRect r="-53846"/>
                </a:stretch>
              </a:blipFill>
              <a:ln>
                <a:solidFill>
                  <a:schemeClr val="accent2">
                    <a:lumMod val="40000"/>
                    <a:lumOff val="60000"/>
                  </a:schemeClr>
                </a:solidFill>
              </a:ln>
            </p:spPr>
            <p:txBody>
              <a:bodyPr/>
              <a:lstStyle/>
              <a:p>
                <a:r>
                  <a:rPr lang="en-US">
                    <a:noFill/>
                  </a:rPr>
                  <a:t> </a:t>
                </a:r>
              </a:p>
            </p:txBody>
          </p:sp>
        </mc:Fallback>
      </mc:AlternateContent>
      <p:sp>
        <p:nvSpPr>
          <p:cNvPr id="55" name="文本框 112">
            <a:extLst>
              <a:ext uri="{FF2B5EF4-FFF2-40B4-BE49-F238E27FC236}">
                <a16:creationId xmlns:a16="http://schemas.microsoft.com/office/drawing/2014/main" id="{D3155329-B126-B74A-87A2-6B53D37AF02B}"/>
              </a:ext>
            </a:extLst>
          </p:cNvPr>
          <p:cNvSpPr txBox="1"/>
          <p:nvPr/>
        </p:nvSpPr>
        <p:spPr>
          <a:xfrm>
            <a:off x="3657600" y="4258380"/>
            <a:ext cx="615248" cy="253916"/>
          </a:xfrm>
          <a:prstGeom prst="rect">
            <a:avLst/>
          </a:prstGeom>
          <a:noFill/>
        </p:spPr>
        <p:txBody>
          <a:bodyPr wrap="square" rtlCol="0">
            <a:spAutoFit/>
          </a:bodyPr>
          <a:lstStyle/>
          <a:p>
            <a:r>
              <a:rPr lang="en-US" altLang="zh-CN" sz="1050" dirty="0"/>
              <a:t>attend</a:t>
            </a:r>
            <a:endParaRPr lang="zh-CN" altLang="en-US" sz="1350" dirty="0"/>
          </a:p>
        </p:txBody>
      </p:sp>
      <p:sp>
        <p:nvSpPr>
          <p:cNvPr id="56" name="文本框 113">
            <a:extLst>
              <a:ext uri="{FF2B5EF4-FFF2-40B4-BE49-F238E27FC236}">
                <a16:creationId xmlns:a16="http://schemas.microsoft.com/office/drawing/2014/main" id="{3D534293-2D84-DD4F-B2C6-F3D9FDE0B8FD}"/>
              </a:ext>
            </a:extLst>
          </p:cNvPr>
          <p:cNvSpPr txBox="1"/>
          <p:nvPr/>
        </p:nvSpPr>
        <p:spPr>
          <a:xfrm>
            <a:off x="4191000" y="4264859"/>
            <a:ext cx="652845" cy="253916"/>
          </a:xfrm>
          <a:prstGeom prst="rect">
            <a:avLst/>
          </a:prstGeom>
          <a:noFill/>
        </p:spPr>
        <p:txBody>
          <a:bodyPr wrap="square" rtlCol="0">
            <a:spAutoFit/>
          </a:bodyPr>
          <a:lstStyle/>
          <a:p>
            <a:r>
              <a:rPr lang="en-US" altLang="zh-CN" sz="1050" dirty="0"/>
              <a:t>school</a:t>
            </a:r>
            <a:endParaRPr lang="zh-CN" altLang="en-US" sz="1350" dirty="0"/>
          </a:p>
        </p:txBody>
      </p:sp>
      <p:sp>
        <p:nvSpPr>
          <p:cNvPr id="57" name="文本框 115">
            <a:extLst>
              <a:ext uri="{FF2B5EF4-FFF2-40B4-BE49-F238E27FC236}">
                <a16:creationId xmlns:a16="http://schemas.microsoft.com/office/drawing/2014/main" id="{8C162FA2-DDD9-8A43-AE82-2DA6D0DC647D}"/>
              </a:ext>
            </a:extLst>
          </p:cNvPr>
          <p:cNvSpPr txBox="1"/>
          <p:nvPr/>
        </p:nvSpPr>
        <p:spPr>
          <a:xfrm>
            <a:off x="5410200" y="4265717"/>
            <a:ext cx="614110" cy="253916"/>
          </a:xfrm>
          <a:prstGeom prst="rect">
            <a:avLst/>
          </a:prstGeom>
          <a:noFill/>
        </p:spPr>
        <p:txBody>
          <a:bodyPr wrap="square" rtlCol="0">
            <a:spAutoFit/>
          </a:bodyPr>
          <a:lstStyle/>
          <a:p>
            <a:r>
              <a:rPr lang="en-US" altLang="zh-CN" sz="1050" dirty="0"/>
              <a:t>Real</a:t>
            </a:r>
            <a:endParaRPr lang="zh-CN" altLang="en-US" sz="1350" dirty="0"/>
          </a:p>
        </p:txBody>
      </p:sp>
      <p:cxnSp>
        <p:nvCxnSpPr>
          <p:cNvPr id="58" name="直接箭头连接符 116">
            <a:extLst>
              <a:ext uri="{FF2B5EF4-FFF2-40B4-BE49-F238E27FC236}">
                <a16:creationId xmlns:a16="http://schemas.microsoft.com/office/drawing/2014/main" id="{A3BC162B-60A2-8446-B8F7-13846EAC1728}"/>
              </a:ext>
            </a:extLst>
          </p:cNvPr>
          <p:cNvCxnSpPr/>
          <p:nvPr/>
        </p:nvCxnSpPr>
        <p:spPr>
          <a:xfrm flipV="1">
            <a:off x="5766035" y="4104220"/>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117">
            <a:extLst>
              <a:ext uri="{FF2B5EF4-FFF2-40B4-BE49-F238E27FC236}">
                <a16:creationId xmlns:a16="http://schemas.microsoft.com/office/drawing/2014/main" id="{1CE0D5EB-67A0-5A4A-BC59-7080E52029DC}"/>
              </a:ext>
            </a:extLst>
          </p:cNvPr>
          <p:cNvCxnSpPr>
            <a:stCxn id="94" idx="0"/>
          </p:cNvCxnSpPr>
          <p:nvPr/>
        </p:nvCxnSpPr>
        <p:spPr>
          <a:xfrm flipH="1" flipV="1">
            <a:off x="3332054" y="4868998"/>
            <a:ext cx="1141763" cy="25330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118">
            <a:extLst>
              <a:ext uri="{FF2B5EF4-FFF2-40B4-BE49-F238E27FC236}">
                <a16:creationId xmlns:a16="http://schemas.microsoft.com/office/drawing/2014/main" id="{078B95AA-A0B2-A74E-B649-4C26FAEDC7C3}"/>
              </a:ext>
            </a:extLst>
          </p:cNvPr>
          <p:cNvCxnSpPr>
            <a:stCxn id="14" idx="0"/>
            <a:endCxn id="94" idx="4"/>
          </p:cNvCxnSpPr>
          <p:nvPr/>
        </p:nvCxnSpPr>
        <p:spPr>
          <a:xfrm flipV="1">
            <a:off x="3904214" y="5296941"/>
            <a:ext cx="569602"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119">
            <a:extLst>
              <a:ext uri="{FF2B5EF4-FFF2-40B4-BE49-F238E27FC236}">
                <a16:creationId xmlns:a16="http://schemas.microsoft.com/office/drawing/2014/main" id="{61F2CDA3-7B2F-BA45-B91E-EBB6A664A1E4}"/>
              </a:ext>
            </a:extLst>
          </p:cNvPr>
          <p:cNvCxnSpPr>
            <a:stCxn id="15" idx="0"/>
            <a:endCxn id="94" idx="4"/>
          </p:cNvCxnSpPr>
          <p:nvPr/>
        </p:nvCxnSpPr>
        <p:spPr>
          <a:xfrm flipH="1" flipV="1">
            <a:off x="4473816" y="5296941"/>
            <a:ext cx="3025"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120">
                <a:extLst>
                  <a:ext uri="{FF2B5EF4-FFF2-40B4-BE49-F238E27FC236}">
                    <a16:creationId xmlns:a16="http://schemas.microsoft.com/office/drawing/2014/main" id="{0F42742E-1895-0F4B-A501-3A7A5E058A1E}"/>
                  </a:ext>
                </a:extLst>
              </p:cNvPr>
              <p:cNvSpPr/>
              <p:nvPr/>
            </p:nvSpPr>
            <p:spPr>
              <a:xfrm>
                <a:off x="4914928" y="5440832"/>
                <a:ext cx="299330" cy="341289"/>
              </a:xfrm>
              <a:prstGeom prst="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2" name="矩形 120">
                <a:extLst>
                  <a:ext uri="{FF2B5EF4-FFF2-40B4-BE49-F238E27FC236}">
                    <a16:creationId xmlns:a16="http://schemas.microsoft.com/office/drawing/2014/main" id="{0F42742E-1895-0F4B-A501-3A7A5E058A1E}"/>
                  </a:ext>
                </a:extLst>
              </p:cNvPr>
              <p:cNvSpPr>
                <a:spLocks noRot="1" noChangeAspect="1" noMove="1" noResize="1" noEditPoints="1" noAdjustHandles="1" noChangeArrowheads="1" noChangeShapeType="1" noTextEdit="1"/>
              </p:cNvSpPr>
              <p:nvPr/>
            </p:nvSpPr>
            <p:spPr>
              <a:xfrm>
                <a:off x="4914928" y="5440832"/>
                <a:ext cx="299330" cy="341289"/>
              </a:xfrm>
              <a:prstGeom prst="rect">
                <a:avLst/>
              </a:prstGeom>
              <a:blipFill>
                <a:blip r:embed="rId16"/>
                <a:stretch>
                  <a:fillRect/>
                </a:stretch>
              </a:blipFill>
              <a:ln w="28575">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矩形 121">
                <a:extLst>
                  <a:ext uri="{FF2B5EF4-FFF2-40B4-BE49-F238E27FC236}">
                    <a16:creationId xmlns:a16="http://schemas.microsoft.com/office/drawing/2014/main" id="{5DCBADEB-8B43-3949-9B14-6E1BCCB006CD}"/>
                  </a:ext>
                </a:extLst>
              </p:cNvPr>
              <p:cNvSpPr/>
              <p:nvPr/>
            </p:nvSpPr>
            <p:spPr>
              <a:xfrm>
                <a:off x="6642086" y="3886100"/>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3" name="矩形 121">
                <a:extLst>
                  <a:ext uri="{FF2B5EF4-FFF2-40B4-BE49-F238E27FC236}">
                    <a16:creationId xmlns:a16="http://schemas.microsoft.com/office/drawing/2014/main" id="{5DCBADEB-8B43-3949-9B14-6E1BCCB006CD}"/>
                  </a:ext>
                </a:extLst>
              </p:cNvPr>
              <p:cNvSpPr>
                <a:spLocks noRot="1" noChangeAspect="1" noMove="1" noResize="1" noEditPoints="1" noAdjustHandles="1" noChangeArrowheads="1" noChangeShapeType="1" noTextEdit="1"/>
              </p:cNvSpPr>
              <p:nvPr/>
            </p:nvSpPr>
            <p:spPr>
              <a:xfrm>
                <a:off x="6642086" y="3886100"/>
                <a:ext cx="299330" cy="341289"/>
              </a:xfrm>
              <a:prstGeom prst="rect">
                <a:avLst/>
              </a:prstGeom>
              <a:blipFill>
                <a:blip r:embed="rId17"/>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矩形 123">
                <a:extLst>
                  <a:ext uri="{FF2B5EF4-FFF2-40B4-BE49-F238E27FC236}">
                    <a16:creationId xmlns:a16="http://schemas.microsoft.com/office/drawing/2014/main" id="{62A798BF-0C89-C748-81F5-6B0ED0FE6F2F}"/>
                  </a:ext>
                </a:extLst>
              </p:cNvPr>
              <p:cNvSpPr/>
              <p:nvPr/>
            </p:nvSpPr>
            <p:spPr>
              <a:xfrm>
                <a:off x="4892178" y="3134870"/>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4" name="矩形 123">
                <a:extLst>
                  <a:ext uri="{FF2B5EF4-FFF2-40B4-BE49-F238E27FC236}">
                    <a16:creationId xmlns:a16="http://schemas.microsoft.com/office/drawing/2014/main" id="{62A798BF-0C89-C748-81F5-6B0ED0FE6F2F}"/>
                  </a:ext>
                </a:extLst>
              </p:cNvPr>
              <p:cNvSpPr>
                <a:spLocks noRot="1" noChangeAspect="1" noMove="1" noResize="1" noEditPoints="1" noAdjustHandles="1" noChangeArrowheads="1" noChangeShapeType="1" noTextEdit="1"/>
              </p:cNvSpPr>
              <p:nvPr/>
            </p:nvSpPr>
            <p:spPr>
              <a:xfrm>
                <a:off x="4892178" y="3134870"/>
                <a:ext cx="299330" cy="341289"/>
              </a:xfrm>
              <a:prstGeom prst="rect">
                <a:avLst/>
              </a:prstGeom>
              <a:blipFill>
                <a:blip r:embed="rId18"/>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矩形 124">
                <a:extLst>
                  <a:ext uri="{FF2B5EF4-FFF2-40B4-BE49-F238E27FC236}">
                    <a16:creationId xmlns:a16="http://schemas.microsoft.com/office/drawing/2014/main" id="{1DF11648-63AD-8842-B5CE-C62350DE45F9}"/>
                  </a:ext>
                </a:extLst>
              </p:cNvPr>
              <p:cNvSpPr/>
              <p:nvPr/>
            </p:nvSpPr>
            <p:spPr>
              <a:xfrm>
                <a:off x="6639919" y="4516174"/>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5" name="矩形 124">
                <a:extLst>
                  <a:ext uri="{FF2B5EF4-FFF2-40B4-BE49-F238E27FC236}">
                    <a16:creationId xmlns:a16="http://schemas.microsoft.com/office/drawing/2014/main" id="{1DF11648-63AD-8842-B5CE-C62350DE45F9}"/>
                  </a:ext>
                </a:extLst>
              </p:cNvPr>
              <p:cNvSpPr>
                <a:spLocks noRot="1" noChangeAspect="1" noMove="1" noResize="1" noEditPoints="1" noAdjustHandles="1" noChangeArrowheads="1" noChangeShapeType="1" noTextEdit="1"/>
              </p:cNvSpPr>
              <p:nvPr/>
            </p:nvSpPr>
            <p:spPr>
              <a:xfrm>
                <a:off x="6639919" y="4516174"/>
                <a:ext cx="299330" cy="341289"/>
              </a:xfrm>
              <a:prstGeom prst="rect">
                <a:avLst/>
              </a:prstGeom>
              <a:blipFill>
                <a:blip r:embed="rId19"/>
                <a:stretch>
                  <a:fillRect/>
                </a:stretch>
              </a:blipFill>
              <a:ln>
                <a:solidFill>
                  <a:schemeClr val="accent2">
                    <a:lumMod val="40000"/>
                    <a:lumOff val="60000"/>
                  </a:schemeClr>
                </a:solidFill>
              </a:ln>
            </p:spPr>
            <p:txBody>
              <a:bodyPr/>
              <a:lstStyle/>
              <a:p>
                <a:r>
                  <a:rPr lang="en-US">
                    <a:noFill/>
                  </a:rPr>
                  <a:t> </a:t>
                </a:r>
              </a:p>
            </p:txBody>
          </p:sp>
        </mc:Fallback>
      </mc:AlternateContent>
      <p:cxnSp>
        <p:nvCxnSpPr>
          <p:cNvPr id="66" name="直接箭头连接符 129">
            <a:extLst>
              <a:ext uri="{FF2B5EF4-FFF2-40B4-BE49-F238E27FC236}">
                <a16:creationId xmlns:a16="http://schemas.microsoft.com/office/drawing/2014/main" id="{45EBD05C-B696-2E47-9D1C-2DD0EB30CEEA}"/>
              </a:ext>
            </a:extLst>
          </p:cNvPr>
          <p:cNvCxnSpPr>
            <a:stCxn id="23" idx="0"/>
            <a:endCxn id="16" idx="2"/>
          </p:cNvCxnSpPr>
          <p:nvPr/>
        </p:nvCxnSpPr>
        <p:spPr>
          <a:xfrm flipH="1" flipV="1">
            <a:off x="3902768" y="3504997"/>
            <a:ext cx="4364" cy="28436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132">
            <a:extLst>
              <a:ext uri="{FF2B5EF4-FFF2-40B4-BE49-F238E27FC236}">
                <a16:creationId xmlns:a16="http://schemas.microsoft.com/office/drawing/2014/main" id="{15DA0573-8379-B74D-B3AA-182A98E92DC8}"/>
              </a:ext>
            </a:extLst>
          </p:cNvPr>
          <p:cNvCxnSpPr>
            <a:stCxn id="24" idx="0"/>
            <a:endCxn id="17" idx="2"/>
          </p:cNvCxnSpPr>
          <p:nvPr/>
        </p:nvCxnSpPr>
        <p:spPr>
          <a:xfrm flipH="1" flipV="1">
            <a:off x="4475395" y="3504997"/>
            <a:ext cx="764" cy="28085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159">
            <a:extLst>
              <a:ext uri="{FF2B5EF4-FFF2-40B4-BE49-F238E27FC236}">
                <a16:creationId xmlns:a16="http://schemas.microsoft.com/office/drawing/2014/main" id="{8E30C8A8-360F-2743-B631-02487F9EDAF6}"/>
              </a:ext>
            </a:extLst>
          </p:cNvPr>
          <p:cNvCxnSpPr>
            <a:stCxn id="25" idx="0"/>
            <a:endCxn id="18" idx="2"/>
          </p:cNvCxnSpPr>
          <p:nvPr/>
        </p:nvCxnSpPr>
        <p:spPr>
          <a:xfrm flipV="1">
            <a:off x="5621439" y="3521311"/>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163">
            <a:extLst>
              <a:ext uri="{FF2B5EF4-FFF2-40B4-BE49-F238E27FC236}">
                <a16:creationId xmlns:a16="http://schemas.microsoft.com/office/drawing/2014/main" id="{14549D41-B94E-9F49-B472-F0C0791C85E0}"/>
              </a:ext>
            </a:extLst>
          </p:cNvPr>
          <p:cNvCxnSpPr/>
          <p:nvPr/>
        </p:nvCxnSpPr>
        <p:spPr>
          <a:xfrm flipV="1">
            <a:off x="5770682" y="3351084"/>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174">
            <a:extLst>
              <a:ext uri="{FF2B5EF4-FFF2-40B4-BE49-F238E27FC236}">
                <a16:creationId xmlns:a16="http://schemas.microsoft.com/office/drawing/2014/main" id="{229646FB-DE6D-9049-AC12-14C555A8E885}"/>
              </a:ext>
            </a:extLst>
          </p:cNvPr>
          <p:cNvSpPr/>
          <p:nvPr/>
        </p:nvSpPr>
        <p:spPr>
          <a:xfrm>
            <a:off x="3760232"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71" name="矩形 175">
            <a:extLst>
              <a:ext uri="{FF2B5EF4-FFF2-40B4-BE49-F238E27FC236}">
                <a16:creationId xmlns:a16="http://schemas.microsoft.com/office/drawing/2014/main" id="{979B90F3-01BD-4C47-9275-DADE965B1569}"/>
              </a:ext>
            </a:extLst>
          </p:cNvPr>
          <p:cNvSpPr/>
          <p:nvPr/>
        </p:nvSpPr>
        <p:spPr>
          <a:xfrm>
            <a:off x="4332859"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72" name="矩形 176">
            <a:extLst>
              <a:ext uri="{FF2B5EF4-FFF2-40B4-BE49-F238E27FC236}">
                <a16:creationId xmlns:a16="http://schemas.microsoft.com/office/drawing/2014/main" id="{C5556273-F03C-CE4A-BEF1-BF621942E107}"/>
              </a:ext>
            </a:extLst>
          </p:cNvPr>
          <p:cNvSpPr/>
          <p:nvPr/>
        </p:nvSpPr>
        <p:spPr>
          <a:xfrm>
            <a:off x="5482328" y="2563460"/>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73" name="直接箭头连接符 177">
            <a:extLst>
              <a:ext uri="{FF2B5EF4-FFF2-40B4-BE49-F238E27FC236}">
                <a16:creationId xmlns:a16="http://schemas.microsoft.com/office/drawing/2014/main" id="{7A0E1E15-435A-3346-AA5A-D28D0EA0B732}"/>
              </a:ext>
            </a:extLst>
          </p:cNvPr>
          <p:cNvCxnSpPr>
            <a:stCxn id="70" idx="1"/>
          </p:cNvCxnSpPr>
          <p:nvPr/>
        </p:nvCxnSpPr>
        <p:spPr>
          <a:xfrm flipH="1">
            <a:off x="3481363"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矩形 180">
                <a:extLst>
                  <a:ext uri="{FF2B5EF4-FFF2-40B4-BE49-F238E27FC236}">
                    <a16:creationId xmlns:a16="http://schemas.microsoft.com/office/drawing/2014/main" id="{A1CE25B0-CEF7-B449-AA82-E1FD9CB9D46C}"/>
                  </a:ext>
                </a:extLst>
              </p:cNvPr>
              <p:cNvSpPr/>
              <p:nvPr/>
            </p:nvSpPr>
            <p:spPr>
              <a:xfrm>
                <a:off x="5468775" y="2587598"/>
                <a:ext cx="103797"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4" name="矩形 180">
                <a:extLst>
                  <a:ext uri="{FF2B5EF4-FFF2-40B4-BE49-F238E27FC236}">
                    <a16:creationId xmlns:a16="http://schemas.microsoft.com/office/drawing/2014/main" id="{A1CE25B0-CEF7-B449-AA82-E1FD9CB9D46C}"/>
                  </a:ext>
                </a:extLst>
              </p:cNvPr>
              <p:cNvSpPr>
                <a:spLocks noRot="1" noChangeAspect="1" noMove="1" noResize="1" noEditPoints="1" noAdjustHandles="1" noChangeArrowheads="1" noChangeShapeType="1" noTextEdit="1"/>
              </p:cNvSpPr>
              <p:nvPr/>
            </p:nvSpPr>
            <p:spPr>
              <a:xfrm>
                <a:off x="5468775" y="2587598"/>
                <a:ext cx="103797" cy="333746"/>
              </a:xfrm>
              <a:prstGeom prst="rect">
                <a:avLst/>
              </a:prstGeom>
              <a:blipFill>
                <a:blip r:embed="rId20"/>
                <a:stretch>
                  <a:fillRect r="-130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矩形 181">
                <a:extLst>
                  <a:ext uri="{FF2B5EF4-FFF2-40B4-BE49-F238E27FC236}">
                    <a16:creationId xmlns:a16="http://schemas.microsoft.com/office/drawing/2014/main" id="{4381BE7F-73C0-1C4F-83B9-062CAE418724}"/>
                  </a:ext>
                </a:extLst>
              </p:cNvPr>
              <p:cNvSpPr/>
              <p:nvPr/>
            </p:nvSpPr>
            <p:spPr>
              <a:xfrm>
                <a:off x="4325789" y="2570275"/>
                <a:ext cx="79619"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5" name="矩形 181">
                <a:extLst>
                  <a:ext uri="{FF2B5EF4-FFF2-40B4-BE49-F238E27FC236}">
                    <a16:creationId xmlns:a16="http://schemas.microsoft.com/office/drawing/2014/main" id="{4381BE7F-73C0-1C4F-83B9-062CAE418724}"/>
                  </a:ext>
                </a:extLst>
              </p:cNvPr>
              <p:cNvSpPr>
                <a:spLocks noRot="1" noChangeAspect="1" noMove="1" noResize="1" noEditPoints="1" noAdjustHandles="1" noChangeArrowheads="1" noChangeShapeType="1" noTextEdit="1"/>
              </p:cNvSpPr>
              <p:nvPr/>
            </p:nvSpPr>
            <p:spPr>
              <a:xfrm>
                <a:off x="4325789" y="2570275"/>
                <a:ext cx="79619" cy="330796"/>
              </a:xfrm>
              <a:prstGeom prst="rect">
                <a:avLst/>
              </a:prstGeom>
              <a:blipFill>
                <a:blip r:embed="rId21"/>
                <a:stretch>
                  <a:fillRect r="-175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矩形 182">
                <a:extLst>
                  <a:ext uri="{FF2B5EF4-FFF2-40B4-BE49-F238E27FC236}">
                    <a16:creationId xmlns:a16="http://schemas.microsoft.com/office/drawing/2014/main" id="{B00560E5-9BAB-9040-9293-5FE83BABA7CD}"/>
                  </a:ext>
                </a:extLst>
              </p:cNvPr>
              <p:cNvSpPr/>
              <p:nvPr/>
            </p:nvSpPr>
            <p:spPr>
              <a:xfrm>
                <a:off x="3758395" y="2578912"/>
                <a:ext cx="60791"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6" name="矩形 182">
                <a:extLst>
                  <a:ext uri="{FF2B5EF4-FFF2-40B4-BE49-F238E27FC236}">
                    <a16:creationId xmlns:a16="http://schemas.microsoft.com/office/drawing/2014/main" id="{B00560E5-9BAB-9040-9293-5FE83BABA7CD}"/>
                  </a:ext>
                </a:extLst>
              </p:cNvPr>
              <p:cNvSpPr>
                <a:spLocks noRot="1" noChangeAspect="1" noMove="1" noResize="1" noEditPoints="1" noAdjustHandles="1" noChangeArrowheads="1" noChangeShapeType="1" noTextEdit="1"/>
              </p:cNvSpPr>
              <p:nvPr/>
            </p:nvSpPr>
            <p:spPr>
              <a:xfrm>
                <a:off x="3758395" y="2578912"/>
                <a:ext cx="60791" cy="332270"/>
              </a:xfrm>
              <a:prstGeom prst="rect">
                <a:avLst/>
              </a:prstGeom>
              <a:blipFill>
                <a:blip r:embed="rId22"/>
                <a:stretch>
                  <a:fillRect r="-214286"/>
                </a:stretch>
              </a:blipFill>
              <a:ln>
                <a:solidFill>
                  <a:schemeClr val="accent1">
                    <a:lumMod val="90000"/>
                  </a:schemeClr>
                </a:solidFill>
              </a:ln>
            </p:spPr>
            <p:txBody>
              <a:bodyPr/>
              <a:lstStyle/>
              <a:p>
                <a:r>
                  <a:rPr lang="en-US">
                    <a:noFill/>
                  </a:rPr>
                  <a:t> </a:t>
                </a:r>
              </a:p>
            </p:txBody>
          </p:sp>
        </mc:Fallback>
      </mc:AlternateContent>
      <p:cxnSp>
        <p:nvCxnSpPr>
          <p:cNvPr id="77" name="直接箭头连接符 189">
            <a:extLst>
              <a:ext uri="{FF2B5EF4-FFF2-40B4-BE49-F238E27FC236}">
                <a16:creationId xmlns:a16="http://schemas.microsoft.com/office/drawing/2014/main" id="{28A3CAAA-B933-9D42-8C2D-8CD65DCF6AA0}"/>
              </a:ext>
            </a:extLst>
          </p:cNvPr>
          <p:cNvCxnSpPr/>
          <p:nvPr/>
        </p:nvCxnSpPr>
        <p:spPr>
          <a:xfrm flipH="1">
            <a:off x="4059176" y="272496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190">
            <a:extLst>
              <a:ext uri="{FF2B5EF4-FFF2-40B4-BE49-F238E27FC236}">
                <a16:creationId xmlns:a16="http://schemas.microsoft.com/office/drawing/2014/main" id="{10EF2D28-7D62-DF4E-A5C1-CDB7C60AB26E}"/>
              </a:ext>
            </a:extLst>
          </p:cNvPr>
          <p:cNvCxnSpPr/>
          <p:nvPr/>
        </p:nvCxnSpPr>
        <p:spPr>
          <a:xfrm flipH="1">
            <a:off x="4621722" y="2734508"/>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91">
            <a:extLst>
              <a:ext uri="{FF2B5EF4-FFF2-40B4-BE49-F238E27FC236}">
                <a16:creationId xmlns:a16="http://schemas.microsoft.com/office/drawing/2014/main" id="{F53C2CCA-6252-7A4E-AD5C-58534870B5E2}"/>
              </a:ext>
            </a:extLst>
          </p:cNvPr>
          <p:cNvCxnSpPr/>
          <p:nvPr/>
        </p:nvCxnSpPr>
        <p:spPr>
          <a:xfrm flipH="1">
            <a:off x="5190541"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92">
            <a:extLst>
              <a:ext uri="{FF2B5EF4-FFF2-40B4-BE49-F238E27FC236}">
                <a16:creationId xmlns:a16="http://schemas.microsoft.com/office/drawing/2014/main" id="{549BF6C6-3B07-1546-89DB-F89A35E28B6D}"/>
              </a:ext>
            </a:extLst>
          </p:cNvPr>
          <p:cNvCxnSpPr/>
          <p:nvPr/>
        </p:nvCxnSpPr>
        <p:spPr>
          <a:xfrm flipH="1">
            <a:off x="5775608" y="2731781"/>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弧形 200">
            <a:extLst>
              <a:ext uri="{FF2B5EF4-FFF2-40B4-BE49-F238E27FC236}">
                <a16:creationId xmlns:a16="http://schemas.microsoft.com/office/drawing/2014/main" id="{E9D2E980-0AC5-6042-8AA0-4DCD8868C8FC}"/>
              </a:ext>
            </a:extLst>
          </p:cNvPr>
          <p:cNvSpPr/>
          <p:nvPr/>
        </p:nvSpPr>
        <p:spPr>
          <a:xfrm>
            <a:off x="3657993" y="2917994"/>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2" name="弧形 201">
            <a:extLst>
              <a:ext uri="{FF2B5EF4-FFF2-40B4-BE49-F238E27FC236}">
                <a16:creationId xmlns:a16="http://schemas.microsoft.com/office/drawing/2014/main" id="{A2D06689-03BC-BC4F-81B8-EB02CBF51045}"/>
              </a:ext>
            </a:extLst>
          </p:cNvPr>
          <p:cNvSpPr/>
          <p:nvPr/>
        </p:nvSpPr>
        <p:spPr>
          <a:xfrm>
            <a:off x="4206218" y="2920787"/>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3" name="弧形 203">
            <a:extLst>
              <a:ext uri="{FF2B5EF4-FFF2-40B4-BE49-F238E27FC236}">
                <a16:creationId xmlns:a16="http://schemas.microsoft.com/office/drawing/2014/main" id="{2B7E73E5-FD8B-FB40-865F-BCA28DF318AE}"/>
              </a:ext>
            </a:extLst>
          </p:cNvPr>
          <p:cNvSpPr/>
          <p:nvPr/>
        </p:nvSpPr>
        <p:spPr>
          <a:xfrm>
            <a:off x="5351166" y="2931851"/>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4" name="矩形 205">
            <a:extLst>
              <a:ext uri="{FF2B5EF4-FFF2-40B4-BE49-F238E27FC236}">
                <a16:creationId xmlns:a16="http://schemas.microsoft.com/office/drawing/2014/main" id="{45052B2F-EA6A-9845-9C27-694F37E5D394}"/>
              </a:ext>
            </a:extLst>
          </p:cNvPr>
          <p:cNvSpPr/>
          <p:nvPr/>
        </p:nvSpPr>
        <p:spPr>
          <a:xfrm>
            <a:off x="3697882" y="251343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85" name="矩形 206">
            <a:extLst>
              <a:ext uri="{FF2B5EF4-FFF2-40B4-BE49-F238E27FC236}">
                <a16:creationId xmlns:a16="http://schemas.microsoft.com/office/drawing/2014/main" id="{8011B5B1-9993-2542-9CEC-F20286081F71}"/>
              </a:ext>
            </a:extLst>
          </p:cNvPr>
          <p:cNvSpPr/>
          <p:nvPr/>
        </p:nvSpPr>
        <p:spPr>
          <a:xfrm>
            <a:off x="4273906" y="2515720"/>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86" name="矩形 208">
            <a:extLst>
              <a:ext uri="{FF2B5EF4-FFF2-40B4-BE49-F238E27FC236}">
                <a16:creationId xmlns:a16="http://schemas.microsoft.com/office/drawing/2014/main" id="{DFC3DA9F-5B38-9643-9D4F-096C7359F6C3}"/>
              </a:ext>
            </a:extLst>
          </p:cNvPr>
          <p:cNvSpPr/>
          <p:nvPr/>
        </p:nvSpPr>
        <p:spPr>
          <a:xfrm>
            <a:off x="5411682" y="2499647"/>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87" name="文本框 209">
            <a:extLst>
              <a:ext uri="{FF2B5EF4-FFF2-40B4-BE49-F238E27FC236}">
                <a16:creationId xmlns:a16="http://schemas.microsoft.com/office/drawing/2014/main" id="{71BC2EAE-BAD0-A347-BB81-8C2ABB98F17B}"/>
              </a:ext>
            </a:extLst>
          </p:cNvPr>
          <p:cNvSpPr txBox="1"/>
          <p:nvPr/>
        </p:nvSpPr>
        <p:spPr>
          <a:xfrm>
            <a:off x="1229497" y="1159981"/>
            <a:ext cx="1493847" cy="461665"/>
          </a:xfrm>
          <a:prstGeom prst="rect">
            <a:avLst/>
          </a:prstGeom>
          <a:noFill/>
        </p:spPr>
        <p:txBody>
          <a:bodyPr wrap="square" rtlCol="0">
            <a:spAutoFit/>
          </a:bodyPr>
          <a:lstStyle/>
          <a:p>
            <a:r>
              <a:rPr lang="en-US" altLang="zh-CN" sz="1200" b="1" dirty="0">
                <a:solidFill>
                  <a:srgbClr val="0070C0"/>
                </a:solidFill>
              </a:rPr>
              <a:t>Answer </a:t>
            </a:r>
            <a:r>
              <a:rPr lang="en-US" altLang="zh-CN" sz="1200" b="1" dirty="0"/>
              <a:t>Pointer Layer</a:t>
            </a:r>
            <a:endParaRPr lang="zh-CN" altLang="en-US" sz="1600" b="1" dirty="0"/>
          </a:p>
        </p:txBody>
      </p:sp>
      <p:sp>
        <p:nvSpPr>
          <p:cNvPr id="88" name="矩形 250">
            <a:extLst>
              <a:ext uri="{FF2B5EF4-FFF2-40B4-BE49-F238E27FC236}">
                <a16:creationId xmlns:a16="http://schemas.microsoft.com/office/drawing/2014/main" id="{00EF747D-5485-7C4F-9601-79632900F9E6}"/>
              </a:ext>
            </a:extLst>
          </p:cNvPr>
          <p:cNvSpPr/>
          <p:nvPr/>
        </p:nvSpPr>
        <p:spPr>
          <a:xfrm>
            <a:off x="7087667" y="2488625"/>
            <a:ext cx="471932" cy="1081621"/>
          </a:xfrm>
          <a:prstGeom prst="rect">
            <a:avLst/>
          </a:prstGeom>
          <a:solidFill>
            <a:schemeClr val="accent1">
              <a:lumMod val="90000"/>
            </a:schemeClr>
          </a:solidFill>
          <a:ln w="28575">
            <a:solidFill>
              <a:schemeClr val="accent1">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ln>
                  <a:solidFill>
                    <a:schemeClr val="tx1"/>
                  </a:solidFill>
                </a:ln>
                <a:solidFill>
                  <a:schemeClr val="tx1"/>
                </a:solidFill>
              </a:rPr>
              <a:t>Zero </a:t>
            </a:r>
          </a:p>
          <a:p>
            <a:pPr algn="ctr"/>
            <a:r>
              <a:rPr lang="en-US" altLang="zh-CN" sz="900" dirty="0">
                <a:ln>
                  <a:solidFill>
                    <a:schemeClr val="tx1"/>
                  </a:solidFill>
                </a:ln>
                <a:solidFill>
                  <a:schemeClr val="tx1"/>
                </a:solidFill>
              </a:rPr>
              <a:t>Pad</a:t>
            </a:r>
            <a:endParaRPr lang="zh-CN" altLang="en-US" sz="900" dirty="0">
              <a:ln>
                <a:solidFill>
                  <a:schemeClr val="tx1"/>
                </a:solidFill>
              </a:ln>
              <a:solidFill>
                <a:schemeClr val="tx1"/>
              </a:solidFill>
            </a:endParaRPr>
          </a:p>
        </p:txBody>
      </p:sp>
      <p:sp>
        <p:nvSpPr>
          <p:cNvPr id="89" name="文本框 255">
            <a:extLst>
              <a:ext uri="{FF2B5EF4-FFF2-40B4-BE49-F238E27FC236}">
                <a16:creationId xmlns:a16="http://schemas.microsoft.com/office/drawing/2014/main" id="{5F63CBBA-3697-DA48-B0B8-ACCF64DA8B51}"/>
              </a:ext>
            </a:extLst>
          </p:cNvPr>
          <p:cNvSpPr txBox="1"/>
          <p:nvPr/>
        </p:nvSpPr>
        <p:spPr>
          <a:xfrm>
            <a:off x="7116565" y="3272153"/>
            <a:ext cx="443034" cy="253916"/>
          </a:xfrm>
          <a:prstGeom prst="rect">
            <a:avLst/>
          </a:prstGeom>
          <a:solidFill>
            <a:schemeClr val="accent1">
              <a:lumMod val="90000"/>
            </a:schemeClr>
          </a:solidFill>
          <a:ln>
            <a:solidFill>
              <a:schemeClr val="accent1">
                <a:lumMod val="90000"/>
              </a:schemeClr>
            </a:solidFill>
          </a:ln>
        </p:spPr>
        <p:txBody>
          <a:bodyPr wrap="square" rtlCol="0">
            <a:spAutoFit/>
          </a:bodyPr>
          <a:lstStyle/>
          <a:p>
            <a:r>
              <a:rPr lang="en-US" altLang="zh-CN" sz="1050" dirty="0"/>
              <a:t>P+1</a:t>
            </a:r>
            <a:endParaRPr lang="zh-CN" altLang="en-US" sz="1350" dirty="0"/>
          </a:p>
        </p:txBody>
      </p:sp>
      <mc:AlternateContent xmlns:mc="http://schemas.openxmlformats.org/markup-compatibility/2006" xmlns:a14="http://schemas.microsoft.com/office/drawing/2010/main">
        <mc:Choice Requires="a14">
          <p:sp>
            <p:nvSpPr>
              <p:cNvPr id="90" name="矩形 194">
                <a:extLst>
                  <a:ext uri="{FF2B5EF4-FFF2-40B4-BE49-F238E27FC236}">
                    <a16:creationId xmlns:a16="http://schemas.microsoft.com/office/drawing/2014/main" id="{5AE634C4-D482-BD41-BF20-DE689DCAC720}"/>
                  </a:ext>
                </a:extLst>
              </p:cNvPr>
              <p:cNvSpPr/>
              <p:nvPr/>
            </p:nvSpPr>
            <p:spPr>
              <a:xfrm>
                <a:off x="6636812"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0" name="矩形 194">
                <a:extLst>
                  <a:ext uri="{FF2B5EF4-FFF2-40B4-BE49-F238E27FC236}">
                    <a16:creationId xmlns:a16="http://schemas.microsoft.com/office/drawing/2014/main" id="{5AE634C4-D482-BD41-BF20-DE689DCAC720}"/>
                  </a:ext>
                </a:extLst>
              </p:cNvPr>
              <p:cNvSpPr>
                <a:spLocks noRot="1" noChangeAspect="1" noMove="1" noResize="1" noEditPoints="1" noAdjustHandles="1" noChangeArrowheads="1" noChangeShapeType="1" noTextEdit="1"/>
              </p:cNvSpPr>
              <p:nvPr/>
            </p:nvSpPr>
            <p:spPr>
              <a:xfrm>
                <a:off x="6636812" y="3163911"/>
                <a:ext cx="299330" cy="341289"/>
              </a:xfrm>
              <a:prstGeom prst="rect">
                <a:avLst/>
              </a:prstGeom>
              <a:blipFill>
                <a:blip r:embed="rId23"/>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矩形 195">
                <a:extLst>
                  <a:ext uri="{FF2B5EF4-FFF2-40B4-BE49-F238E27FC236}">
                    <a16:creationId xmlns:a16="http://schemas.microsoft.com/office/drawing/2014/main" id="{088E7695-5136-0F49-8472-A8C89D0F4D22}"/>
                  </a:ext>
                </a:extLst>
              </p:cNvPr>
              <p:cNvSpPr/>
              <p:nvPr/>
            </p:nvSpPr>
            <p:spPr>
              <a:xfrm>
                <a:off x="6639036"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1" name="矩形 195">
                <a:extLst>
                  <a:ext uri="{FF2B5EF4-FFF2-40B4-BE49-F238E27FC236}">
                    <a16:creationId xmlns:a16="http://schemas.microsoft.com/office/drawing/2014/main" id="{088E7695-5136-0F49-8472-A8C89D0F4D22}"/>
                  </a:ext>
                </a:extLst>
              </p:cNvPr>
              <p:cNvSpPr>
                <a:spLocks noRot="1" noChangeAspect="1" noMove="1" noResize="1" noEditPoints="1" noAdjustHandles="1" noChangeArrowheads="1" noChangeShapeType="1" noTextEdit="1"/>
              </p:cNvSpPr>
              <p:nvPr/>
            </p:nvSpPr>
            <p:spPr>
              <a:xfrm>
                <a:off x="6639036" y="2554311"/>
                <a:ext cx="299330" cy="341289"/>
              </a:xfrm>
              <a:prstGeom prst="rect">
                <a:avLst/>
              </a:prstGeom>
              <a:blipFill>
                <a:blip r:embed="rId24"/>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矩形 196">
                <a:extLst>
                  <a:ext uri="{FF2B5EF4-FFF2-40B4-BE49-F238E27FC236}">
                    <a16:creationId xmlns:a16="http://schemas.microsoft.com/office/drawing/2014/main" id="{EE6A5AF7-4CAE-854E-B391-DB5105ACE830}"/>
                  </a:ext>
                </a:extLst>
              </p:cNvPr>
              <p:cNvSpPr/>
              <p:nvPr/>
            </p:nvSpPr>
            <p:spPr>
              <a:xfrm>
                <a:off x="4876800" y="3897149"/>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2" name="矩形 196">
                <a:extLst>
                  <a:ext uri="{FF2B5EF4-FFF2-40B4-BE49-F238E27FC236}">
                    <a16:creationId xmlns:a16="http://schemas.microsoft.com/office/drawing/2014/main" id="{EE6A5AF7-4CAE-854E-B391-DB5105ACE830}"/>
                  </a:ext>
                </a:extLst>
              </p:cNvPr>
              <p:cNvSpPr>
                <a:spLocks noRot="1" noChangeAspect="1" noMove="1" noResize="1" noEditPoints="1" noAdjustHandles="1" noChangeArrowheads="1" noChangeShapeType="1" noTextEdit="1"/>
              </p:cNvSpPr>
              <p:nvPr/>
            </p:nvSpPr>
            <p:spPr>
              <a:xfrm>
                <a:off x="4876800" y="3897149"/>
                <a:ext cx="299330" cy="341289"/>
              </a:xfrm>
              <a:prstGeom prst="rect">
                <a:avLst/>
              </a:prstGeom>
              <a:blipFill>
                <a:blip r:embed="rId25"/>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矩形 197">
                <a:extLst>
                  <a:ext uri="{FF2B5EF4-FFF2-40B4-BE49-F238E27FC236}">
                    <a16:creationId xmlns:a16="http://schemas.microsoft.com/office/drawing/2014/main" id="{BADCA31A-E591-234A-AE2A-B8C4F7465E57}"/>
                  </a:ext>
                </a:extLst>
              </p:cNvPr>
              <p:cNvSpPr/>
              <p:nvPr/>
            </p:nvSpPr>
            <p:spPr>
              <a:xfrm>
                <a:off x="4876800" y="4509736"/>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1350" i="1" dirty="0">
                  <a:ln>
                    <a:solidFill>
                      <a:schemeClr val="tx1"/>
                    </a:solidFill>
                  </a:ln>
                  <a:solidFill>
                    <a:schemeClr val="tx1"/>
                  </a:solidFill>
                  <a:latin typeface="Cambria Math" panose="02040503050406030204" pitchFamily="18" charset="0"/>
                </a:endParaRPr>
              </a:p>
            </p:txBody>
          </p:sp>
        </mc:Choice>
        <mc:Fallback xmlns="">
          <p:sp>
            <p:nvSpPr>
              <p:cNvPr id="93" name="矩形 197">
                <a:extLst>
                  <a:ext uri="{FF2B5EF4-FFF2-40B4-BE49-F238E27FC236}">
                    <a16:creationId xmlns:a16="http://schemas.microsoft.com/office/drawing/2014/main" id="{BADCA31A-E591-234A-AE2A-B8C4F7465E57}"/>
                  </a:ext>
                </a:extLst>
              </p:cNvPr>
              <p:cNvSpPr>
                <a:spLocks noRot="1" noChangeAspect="1" noMove="1" noResize="1" noEditPoints="1" noAdjustHandles="1" noChangeArrowheads="1" noChangeShapeType="1" noTextEdit="1"/>
              </p:cNvSpPr>
              <p:nvPr/>
            </p:nvSpPr>
            <p:spPr>
              <a:xfrm>
                <a:off x="4876800" y="4509736"/>
                <a:ext cx="299330" cy="341289"/>
              </a:xfrm>
              <a:prstGeom prst="rect">
                <a:avLst/>
              </a:prstGeom>
              <a:blipFill>
                <a:blip r:embed="rId26"/>
                <a:stretch>
                  <a:fillRect/>
                </a:stretch>
              </a:blipFill>
              <a:ln>
                <a:solidFill>
                  <a:schemeClr val="accent2">
                    <a:lumMod val="40000"/>
                    <a:lumOff val="60000"/>
                  </a:schemeClr>
                </a:solidFill>
              </a:ln>
            </p:spPr>
            <p:txBody>
              <a:bodyPr/>
              <a:lstStyle/>
              <a:p>
                <a:r>
                  <a:rPr lang="en-US">
                    <a:noFill/>
                  </a:rPr>
                  <a:t> </a:t>
                </a:r>
              </a:p>
            </p:txBody>
          </p:sp>
        </mc:Fallback>
      </mc:AlternateContent>
      <p:sp>
        <p:nvSpPr>
          <p:cNvPr id="94" name="椭圆 198">
            <a:extLst>
              <a:ext uri="{FF2B5EF4-FFF2-40B4-BE49-F238E27FC236}">
                <a16:creationId xmlns:a16="http://schemas.microsoft.com/office/drawing/2014/main" id="{7DB7F16F-361A-2148-9B8E-AE09389A9A87}"/>
              </a:ext>
            </a:extLst>
          </p:cNvPr>
          <p:cNvSpPr/>
          <p:nvPr/>
        </p:nvSpPr>
        <p:spPr>
          <a:xfrm>
            <a:off x="4384569" y="5122307"/>
            <a:ext cx="178493" cy="174635"/>
          </a:xfrm>
          <a:prstGeom prst="ellipse">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a:t>
            </a:r>
            <a:endParaRPr lang="zh-CN" altLang="en-US" sz="1350" dirty="0">
              <a:solidFill>
                <a:schemeClr val="tx1"/>
              </a:solidFill>
            </a:endParaRPr>
          </a:p>
        </p:txBody>
      </p:sp>
      <p:cxnSp>
        <p:nvCxnSpPr>
          <p:cNvPr id="95" name="直接箭头连接符 210">
            <a:extLst>
              <a:ext uri="{FF2B5EF4-FFF2-40B4-BE49-F238E27FC236}">
                <a16:creationId xmlns:a16="http://schemas.microsoft.com/office/drawing/2014/main" id="{A87834B5-3BEF-2945-B207-CAB0AEC07C7B}"/>
              </a:ext>
            </a:extLst>
          </p:cNvPr>
          <p:cNvCxnSpPr>
            <a:stCxn id="94" idx="0"/>
            <a:endCxn id="7" idx="2"/>
          </p:cNvCxnSpPr>
          <p:nvPr/>
        </p:nvCxnSpPr>
        <p:spPr>
          <a:xfrm flipH="1" flipV="1">
            <a:off x="3912139" y="4865488"/>
            <a:ext cx="561677"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211">
            <a:extLst>
              <a:ext uri="{FF2B5EF4-FFF2-40B4-BE49-F238E27FC236}">
                <a16:creationId xmlns:a16="http://schemas.microsoft.com/office/drawing/2014/main" id="{22938C68-04B1-F748-A254-58D4679FD4EB}"/>
              </a:ext>
            </a:extLst>
          </p:cNvPr>
          <p:cNvCxnSpPr>
            <a:stCxn id="94" idx="0"/>
            <a:endCxn id="8" idx="2"/>
          </p:cNvCxnSpPr>
          <p:nvPr/>
        </p:nvCxnSpPr>
        <p:spPr>
          <a:xfrm flipV="1">
            <a:off x="4473816" y="4865488"/>
            <a:ext cx="1372"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212">
            <a:extLst>
              <a:ext uri="{FF2B5EF4-FFF2-40B4-BE49-F238E27FC236}">
                <a16:creationId xmlns:a16="http://schemas.microsoft.com/office/drawing/2014/main" id="{87376540-317B-5640-9235-419C40C1069D}"/>
              </a:ext>
            </a:extLst>
          </p:cNvPr>
          <p:cNvCxnSpPr>
            <a:stCxn id="94" idx="0"/>
            <a:endCxn id="9" idx="2"/>
          </p:cNvCxnSpPr>
          <p:nvPr/>
        </p:nvCxnSpPr>
        <p:spPr>
          <a:xfrm flipV="1">
            <a:off x="4473816" y="4870215"/>
            <a:ext cx="1148484" cy="252092"/>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220">
            <a:extLst>
              <a:ext uri="{FF2B5EF4-FFF2-40B4-BE49-F238E27FC236}">
                <a16:creationId xmlns:a16="http://schemas.microsoft.com/office/drawing/2014/main" id="{D271ACA6-3F9D-3347-BB96-3C59E1F9689A}"/>
              </a:ext>
            </a:extLst>
          </p:cNvPr>
          <p:cNvSpPr txBox="1"/>
          <p:nvPr/>
        </p:nvSpPr>
        <p:spPr>
          <a:xfrm>
            <a:off x="3304737" y="5082868"/>
            <a:ext cx="1309160" cy="253916"/>
          </a:xfrm>
          <a:prstGeom prst="rect">
            <a:avLst/>
          </a:prstGeom>
          <a:noFill/>
          <a:ln w="28575">
            <a:noFill/>
          </a:ln>
        </p:spPr>
        <p:txBody>
          <a:bodyPr wrap="square" rtlCol="0">
            <a:spAutoFit/>
          </a:bodyPr>
          <a:lstStyle/>
          <a:p>
            <a:r>
              <a:rPr lang="en-US" altLang="zh-CN" sz="1050" dirty="0"/>
              <a:t>soft attention</a:t>
            </a:r>
            <a:endParaRPr lang="zh-CN" altLang="en-US" sz="1050" dirty="0"/>
          </a:p>
        </p:txBody>
      </p:sp>
      <p:sp>
        <p:nvSpPr>
          <p:cNvPr id="99" name="矩形 278">
            <a:extLst>
              <a:ext uri="{FF2B5EF4-FFF2-40B4-BE49-F238E27FC236}">
                <a16:creationId xmlns:a16="http://schemas.microsoft.com/office/drawing/2014/main" id="{89E52827-0CF2-A245-91D0-F803320B6403}"/>
              </a:ext>
            </a:extLst>
          </p:cNvPr>
          <p:cNvSpPr/>
          <p:nvPr/>
        </p:nvSpPr>
        <p:spPr>
          <a:xfrm>
            <a:off x="6053503" y="450086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00" name="矩形 279">
            <a:extLst>
              <a:ext uri="{FF2B5EF4-FFF2-40B4-BE49-F238E27FC236}">
                <a16:creationId xmlns:a16="http://schemas.microsoft.com/office/drawing/2014/main" id="{0BD024C6-6D4D-0B47-8DF3-987FBEDC0AE5}"/>
              </a:ext>
            </a:extLst>
          </p:cNvPr>
          <p:cNvSpPr/>
          <p:nvPr/>
        </p:nvSpPr>
        <p:spPr>
          <a:xfrm>
            <a:off x="6056066" y="315196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01" name="矩形 280">
            <a:extLst>
              <a:ext uri="{FF2B5EF4-FFF2-40B4-BE49-F238E27FC236}">
                <a16:creationId xmlns:a16="http://schemas.microsoft.com/office/drawing/2014/main" id="{A25DB27E-4189-E04E-A7EC-AA70B1CACE20}"/>
              </a:ext>
            </a:extLst>
          </p:cNvPr>
          <p:cNvSpPr/>
          <p:nvPr/>
        </p:nvSpPr>
        <p:spPr>
          <a:xfrm>
            <a:off x="5973533" y="3797709"/>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02" name="矩形 281">
                <a:extLst>
                  <a:ext uri="{FF2B5EF4-FFF2-40B4-BE49-F238E27FC236}">
                    <a16:creationId xmlns:a16="http://schemas.microsoft.com/office/drawing/2014/main" id="{FB10C2BD-A0EE-0945-A44E-F3E7BA9CBAD6}"/>
                  </a:ext>
                </a:extLst>
              </p:cNvPr>
              <p:cNvSpPr/>
              <p:nvPr/>
            </p:nvSpPr>
            <p:spPr>
              <a:xfrm>
                <a:off x="6056067" y="3176100"/>
                <a:ext cx="82338"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02" name="矩形 281">
                <a:extLst>
                  <a:ext uri="{FF2B5EF4-FFF2-40B4-BE49-F238E27FC236}">
                    <a16:creationId xmlns:a16="http://schemas.microsoft.com/office/drawing/2014/main" id="{FB10C2BD-A0EE-0945-A44E-F3E7BA9CBAD6}"/>
                  </a:ext>
                </a:extLst>
              </p:cNvPr>
              <p:cNvSpPr>
                <a:spLocks noRot="1" noChangeAspect="1" noMove="1" noResize="1" noEditPoints="1" noAdjustHandles="1" noChangeArrowheads="1" noChangeShapeType="1" noTextEdit="1"/>
              </p:cNvSpPr>
              <p:nvPr/>
            </p:nvSpPr>
            <p:spPr>
              <a:xfrm>
                <a:off x="6056067" y="3176100"/>
                <a:ext cx="82338" cy="332270"/>
              </a:xfrm>
              <a:prstGeom prst="rect">
                <a:avLst/>
              </a:prstGeom>
              <a:blipFill>
                <a:blip r:embed="rId27"/>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矩形 282">
                <a:extLst>
                  <a:ext uri="{FF2B5EF4-FFF2-40B4-BE49-F238E27FC236}">
                    <a16:creationId xmlns:a16="http://schemas.microsoft.com/office/drawing/2014/main" id="{579CAEAE-2FC7-824E-8DA5-BF9EDA39F60F}"/>
                  </a:ext>
                </a:extLst>
              </p:cNvPr>
              <p:cNvSpPr/>
              <p:nvPr/>
            </p:nvSpPr>
            <p:spPr>
              <a:xfrm>
                <a:off x="6049552" y="4522903"/>
                <a:ext cx="101924"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03" name="矩形 282">
                <a:extLst>
                  <a:ext uri="{FF2B5EF4-FFF2-40B4-BE49-F238E27FC236}">
                    <a16:creationId xmlns:a16="http://schemas.microsoft.com/office/drawing/2014/main" id="{579CAEAE-2FC7-824E-8DA5-BF9EDA39F60F}"/>
                  </a:ext>
                </a:extLst>
              </p:cNvPr>
              <p:cNvSpPr>
                <a:spLocks noRot="1" noChangeAspect="1" noMove="1" noResize="1" noEditPoints="1" noAdjustHandles="1" noChangeArrowheads="1" noChangeShapeType="1" noTextEdit="1"/>
              </p:cNvSpPr>
              <p:nvPr/>
            </p:nvSpPr>
            <p:spPr>
              <a:xfrm>
                <a:off x="6049552" y="4522903"/>
                <a:ext cx="101924" cy="321306"/>
              </a:xfrm>
              <a:prstGeom prst="rect">
                <a:avLst/>
              </a:prstGeom>
              <a:blipFill>
                <a:blip r:embed="rId28"/>
                <a:stretch>
                  <a:fillRect r="-140000"/>
                </a:stretch>
              </a:blipFill>
              <a:ln>
                <a:solidFill>
                  <a:schemeClr val="accent2">
                    <a:lumMod val="40000"/>
                    <a:lumOff val="60000"/>
                  </a:schemeClr>
                </a:solidFill>
              </a:ln>
            </p:spPr>
            <p:txBody>
              <a:bodyPr/>
              <a:lstStyle/>
              <a:p>
                <a:r>
                  <a:rPr lang="en-US">
                    <a:noFill/>
                  </a:rPr>
                  <a:t> </a:t>
                </a:r>
              </a:p>
            </p:txBody>
          </p:sp>
        </mc:Fallback>
      </mc:AlternateContent>
      <p:sp>
        <p:nvSpPr>
          <p:cNvPr id="104" name="矩形 283">
            <a:extLst>
              <a:ext uri="{FF2B5EF4-FFF2-40B4-BE49-F238E27FC236}">
                <a16:creationId xmlns:a16="http://schemas.microsoft.com/office/drawing/2014/main" id="{308885E2-2480-F44D-8688-974176307D40}"/>
              </a:ext>
            </a:extLst>
          </p:cNvPr>
          <p:cNvSpPr/>
          <p:nvPr/>
        </p:nvSpPr>
        <p:spPr>
          <a:xfrm>
            <a:off x="6053159" y="3902671"/>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05" name="矩形 284">
                <a:extLst>
                  <a:ext uri="{FF2B5EF4-FFF2-40B4-BE49-F238E27FC236}">
                    <a16:creationId xmlns:a16="http://schemas.microsoft.com/office/drawing/2014/main" id="{43EE8CDF-6781-984F-B03F-4D83EF89703A}"/>
                  </a:ext>
                </a:extLst>
              </p:cNvPr>
              <p:cNvSpPr/>
              <p:nvPr/>
            </p:nvSpPr>
            <p:spPr>
              <a:xfrm>
                <a:off x="6049553" y="3937074"/>
                <a:ext cx="84694"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𝑝</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05" name="矩形 284">
                <a:extLst>
                  <a:ext uri="{FF2B5EF4-FFF2-40B4-BE49-F238E27FC236}">
                    <a16:creationId xmlns:a16="http://schemas.microsoft.com/office/drawing/2014/main" id="{43EE8CDF-6781-984F-B03F-4D83EF89703A}"/>
                  </a:ext>
                </a:extLst>
              </p:cNvPr>
              <p:cNvSpPr>
                <a:spLocks noRot="1" noChangeAspect="1" noMove="1" noResize="1" noEditPoints="1" noAdjustHandles="1" noChangeArrowheads="1" noChangeShapeType="1" noTextEdit="1"/>
              </p:cNvSpPr>
              <p:nvPr/>
            </p:nvSpPr>
            <p:spPr>
              <a:xfrm>
                <a:off x="6049553" y="3937074"/>
                <a:ext cx="84694" cy="321306"/>
              </a:xfrm>
              <a:prstGeom prst="rect">
                <a:avLst/>
              </a:prstGeom>
              <a:blipFill>
                <a:blip r:embed="rId29"/>
                <a:stretch>
                  <a:fillRect r="-155556"/>
                </a:stretch>
              </a:blipFill>
              <a:ln>
                <a:solidFill>
                  <a:srgbClr val="00B0F0"/>
                </a:solidFill>
              </a:ln>
            </p:spPr>
            <p:txBody>
              <a:bodyPr/>
              <a:lstStyle/>
              <a:p>
                <a:r>
                  <a:rPr lang="en-US">
                    <a:noFill/>
                  </a:rPr>
                  <a:t> </a:t>
                </a:r>
              </a:p>
            </p:txBody>
          </p:sp>
        </mc:Fallback>
      </mc:AlternateContent>
      <p:cxnSp>
        <p:nvCxnSpPr>
          <p:cNvPr id="106" name="直接箭头连接符 285">
            <a:extLst>
              <a:ext uri="{FF2B5EF4-FFF2-40B4-BE49-F238E27FC236}">
                <a16:creationId xmlns:a16="http://schemas.microsoft.com/office/drawing/2014/main" id="{9E552546-6D32-A94B-BB83-628635AD4B7C}"/>
              </a:ext>
            </a:extLst>
          </p:cNvPr>
          <p:cNvCxnSpPr/>
          <p:nvPr/>
        </p:nvCxnSpPr>
        <p:spPr>
          <a:xfrm flipV="1">
            <a:off x="6343057" y="4100631"/>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286">
            <a:extLst>
              <a:ext uri="{FF2B5EF4-FFF2-40B4-BE49-F238E27FC236}">
                <a16:creationId xmlns:a16="http://schemas.microsoft.com/office/drawing/2014/main" id="{6A1ED776-2F8A-B94E-81F4-29430F5F5BE1}"/>
              </a:ext>
            </a:extLst>
          </p:cNvPr>
          <p:cNvCxnSpPr>
            <a:stCxn id="101" idx="0"/>
            <a:endCxn id="100" idx="2"/>
          </p:cNvCxnSpPr>
          <p:nvPr/>
        </p:nvCxnSpPr>
        <p:spPr>
          <a:xfrm flipV="1">
            <a:off x="6198461" y="3517722"/>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287">
            <a:extLst>
              <a:ext uri="{FF2B5EF4-FFF2-40B4-BE49-F238E27FC236}">
                <a16:creationId xmlns:a16="http://schemas.microsoft.com/office/drawing/2014/main" id="{2B2CA88B-A584-334C-A92C-08147477CC0B}"/>
              </a:ext>
            </a:extLst>
          </p:cNvPr>
          <p:cNvCxnSpPr/>
          <p:nvPr/>
        </p:nvCxnSpPr>
        <p:spPr>
          <a:xfrm flipV="1">
            <a:off x="6347705" y="3347495"/>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288">
            <a:extLst>
              <a:ext uri="{FF2B5EF4-FFF2-40B4-BE49-F238E27FC236}">
                <a16:creationId xmlns:a16="http://schemas.microsoft.com/office/drawing/2014/main" id="{023A2E96-11FF-9F4D-88B1-7F7E01334514}"/>
              </a:ext>
            </a:extLst>
          </p:cNvPr>
          <p:cNvSpPr/>
          <p:nvPr/>
        </p:nvSpPr>
        <p:spPr>
          <a:xfrm>
            <a:off x="6059350" y="255987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10" name="矩形 289">
                <a:extLst>
                  <a:ext uri="{FF2B5EF4-FFF2-40B4-BE49-F238E27FC236}">
                    <a16:creationId xmlns:a16="http://schemas.microsoft.com/office/drawing/2014/main" id="{2825C182-F3EB-BB45-B9F6-CCDB9CDCEA4B}"/>
                  </a:ext>
                </a:extLst>
              </p:cNvPr>
              <p:cNvSpPr/>
              <p:nvPr/>
            </p:nvSpPr>
            <p:spPr>
              <a:xfrm>
                <a:off x="6053159" y="2584010"/>
                <a:ext cx="106600"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10" name="矩形 289">
                <a:extLst>
                  <a:ext uri="{FF2B5EF4-FFF2-40B4-BE49-F238E27FC236}">
                    <a16:creationId xmlns:a16="http://schemas.microsoft.com/office/drawing/2014/main" id="{2825C182-F3EB-BB45-B9F6-CCDB9CDCEA4B}"/>
                  </a:ext>
                </a:extLst>
              </p:cNvPr>
              <p:cNvSpPr>
                <a:spLocks noRot="1" noChangeAspect="1" noMove="1" noResize="1" noEditPoints="1" noAdjustHandles="1" noChangeArrowheads="1" noChangeShapeType="1" noTextEdit="1"/>
              </p:cNvSpPr>
              <p:nvPr/>
            </p:nvSpPr>
            <p:spPr>
              <a:xfrm>
                <a:off x="6053159" y="2584010"/>
                <a:ext cx="106600" cy="332270"/>
              </a:xfrm>
              <a:prstGeom prst="rect">
                <a:avLst/>
              </a:prstGeom>
              <a:blipFill>
                <a:blip r:embed="rId30"/>
                <a:stretch>
                  <a:fillRect r="-130000"/>
                </a:stretch>
              </a:blipFill>
              <a:ln>
                <a:solidFill>
                  <a:schemeClr val="accent1">
                    <a:lumMod val="90000"/>
                  </a:schemeClr>
                </a:solidFill>
              </a:ln>
            </p:spPr>
            <p:txBody>
              <a:bodyPr/>
              <a:lstStyle/>
              <a:p>
                <a:r>
                  <a:rPr lang="en-US">
                    <a:noFill/>
                  </a:rPr>
                  <a:t> </a:t>
                </a:r>
              </a:p>
            </p:txBody>
          </p:sp>
        </mc:Fallback>
      </mc:AlternateContent>
      <p:cxnSp>
        <p:nvCxnSpPr>
          <p:cNvPr id="111" name="直接箭头连接符 290">
            <a:extLst>
              <a:ext uri="{FF2B5EF4-FFF2-40B4-BE49-F238E27FC236}">
                <a16:creationId xmlns:a16="http://schemas.microsoft.com/office/drawing/2014/main" id="{7BE92D2D-1BF4-044A-992D-44CA531EF170}"/>
              </a:ext>
            </a:extLst>
          </p:cNvPr>
          <p:cNvCxnSpPr/>
          <p:nvPr/>
        </p:nvCxnSpPr>
        <p:spPr>
          <a:xfrm flipH="1">
            <a:off x="6352630" y="272819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291">
            <a:extLst>
              <a:ext uri="{FF2B5EF4-FFF2-40B4-BE49-F238E27FC236}">
                <a16:creationId xmlns:a16="http://schemas.microsoft.com/office/drawing/2014/main" id="{710386A1-455A-124D-AA50-5A8FD990D86F}"/>
              </a:ext>
            </a:extLst>
          </p:cNvPr>
          <p:cNvSpPr/>
          <p:nvPr/>
        </p:nvSpPr>
        <p:spPr>
          <a:xfrm>
            <a:off x="5988704" y="249605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113" name="文本框 297">
            <a:extLst>
              <a:ext uri="{FF2B5EF4-FFF2-40B4-BE49-F238E27FC236}">
                <a16:creationId xmlns:a16="http://schemas.microsoft.com/office/drawing/2014/main" id="{66C14506-EF30-E143-8FF1-B6A2A30BB13F}"/>
              </a:ext>
            </a:extLst>
          </p:cNvPr>
          <p:cNvSpPr txBox="1"/>
          <p:nvPr/>
        </p:nvSpPr>
        <p:spPr>
          <a:xfrm>
            <a:off x="5833994" y="4255390"/>
            <a:ext cx="948591" cy="253916"/>
          </a:xfrm>
          <a:prstGeom prst="rect">
            <a:avLst/>
          </a:prstGeom>
          <a:noFill/>
        </p:spPr>
        <p:txBody>
          <a:bodyPr wrap="square" rtlCol="0">
            <a:spAutoFit/>
          </a:bodyPr>
          <a:lstStyle/>
          <a:p>
            <a:r>
              <a:rPr lang="en-US" altLang="zh-CN" sz="1050" dirty="0"/>
              <a:t>Gymnasium</a:t>
            </a:r>
            <a:endParaRPr lang="zh-CN" altLang="en-US" sz="1500" dirty="0"/>
          </a:p>
        </p:txBody>
      </p:sp>
      <p:cxnSp>
        <p:nvCxnSpPr>
          <p:cNvPr id="114" name="直接箭头连接符 302">
            <a:extLst>
              <a:ext uri="{FF2B5EF4-FFF2-40B4-BE49-F238E27FC236}">
                <a16:creationId xmlns:a16="http://schemas.microsoft.com/office/drawing/2014/main" id="{2DEDC058-21E4-A942-B79E-1E165B4E220C}"/>
              </a:ext>
            </a:extLst>
          </p:cNvPr>
          <p:cNvCxnSpPr>
            <a:endCxn id="99" idx="2"/>
          </p:cNvCxnSpPr>
          <p:nvPr/>
        </p:nvCxnSpPr>
        <p:spPr>
          <a:xfrm flipV="1">
            <a:off x="4448547" y="4866626"/>
            <a:ext cx="1750775" cy="25031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弧形 303">
            <a:extLst>
              <a:ext uri="{FF2B5EF4-FFF2-40B4-BE49-F238E27FC236}">
                <a16:creationId xmlns:a16="http://schemas.microsoft.com/office/drawing/2014/main" id="{10381274-E278-9249-A33B-D3EC7492809C}"/>
              </a:ext>
            </a:extLst>
          </p:cNvPr>
          <p:cNvSpPr/>
          <p:nvPr/>
        </p:nvSpPr>
        <p:spPr>
          <a:xfrm>
            <a:off x="5933775" y="2919743"/>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116" name="矩形 184">
                <a:extLst>
                  <a:ext uri="{FF2B5EF4-FFF2-40B4-BE49-F238E27FC236}">
                    <a16:creationId xmlns:a16="http://schemas.microsoft.com/office/drawing/2014/main" id="{6FDE8B9D-C453-E545-B3D7-BA8517A7FF32}"/>
                  </a:ext>
                </a:extLst>
              </p:cNvPr>
              <p:cNvSpPr/>
              <p:nvPr/>
            </p:nvSpPr>
            <p:spPr>
              <a:xfrm>
                <a:off x="3183569"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16" name="矩形 184">
                <a:extLst>
                  <a:ext uri="{FF2B5EF4-FFF2-40B4-BE49-F238E27FC236}">
                    <a16:creationId xmlns:a16="http://schemas.microsoft.com/office/drawing/2014/main" id="{6FDE8B9D-C453-E545-B3D7-BA8517A7FF32}"/>
                  </a:ext>
                </a:extLst>
              </p:cNvPr>
              <p:cNvSpPr>
                <a:spLocks noRot="1" noChangeAspect="1" noMove="1" noResize="1" noEditPoints="1" noAdjustHandles="1" noChangeArrowheads="1" noChangeShapeType="1" noTextEdit="1"/>
              </p:cNvSpPr>
              <p:nvPr/>
            </p:nvSpPr>
            <p:spPr>
              <a:xfrm>
                <a:off x="3183569" y="2554311"/>
                <a:ext cx="299330" cy="341289"/>
              </a:xfrm>
              <a:prstGeom prst="rect">
                <a:avLst/>
              </a:prstGeom>
              <a:blipFill>
                <a:blip r:embed="rId31"/>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矩形 186">
                <a:extLst>
                  <a:ext uri="{FF2B5EF4-FFF2-40B4-BE49-F238E27FC236}">
                    <a16:creationId xmlns:a16="http://schemas.microsoft.com/office/drawing/2014/main" id="{7A56A84A-1B8E-E040-BB87-A9920B74EA7F}"/>
                  </a:ext>
                </a:extLst>
              </p:cNvPr>
              <p:cNvSpPr/>
              <p:nvPr/>
            </p:nvSpPr>
            <p:spPr>
              <a:xfrm>
                <a:off x="3196863"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17" name="矩形 186">
                <a:extLst>
                  <a:ext uri="{FF2B5EF4-FFF2-40B4-BE49-F238E27FC236}">
                    <a16:creationId xmlns:a16="http://schemas.microsoft.com/office/drawing/2014/main" id="{7A56A84A-1B8E-E040-BB87-A9920B74EA7F}"/>
                  </a:ext>
                </a:extLst>
              </p:cNvPr>
              <p:cNvSpPr>
                <a:spLocks noRot="1" noChangeAspect="1" noMove="1" noResize="1" noEditPoints="1" noAdjustHandles="1" noChangeArrowheads="1" noChangeShapeType="1" noTextEdit="1"/>
              </p:cNvSpPr>
              <p:nvPr/>
            </p:nvSpPr>
            <p:spPr>
              <a:xfrm>
                <a:off x="3196863" y="3163911"/>
                <a:ext cx="299330" cy="341289"/>
              </a:xfrm>
              <a:prstGeom prst="rect">
                <a:avLst/>
              </a:prstGeom>
              <a:blipFill>
                <a:blip r:embed="rId32"/>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矩形 187">
                <a:extLst>
                  <a:ext uri="{FF2B5EF4-FFF2-40B4-BE49-F238E27FC236}">
                    <a16:creationId xmlns:a16="http://schemas.microsoft.com/office/drawing/2014/main" id="{A36DE85A-5AB4-6548-A029-E8516102BA81}"/>
                  </a:ext>
                </a:extLst>
              </p:cNvPr>
              <p:cNvSpPr/>
              <p:nvPr/>
            </p:nvSpPr>
            <p:spPr>
              <a:xfrm>
                <a:off x="3195482" y="3885952"/>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18" name="矩形 187">
                <a:extLst>
                  <a:ext uri="{FF2B5EF4-FFF2-40B4-BE49-F238E27FC236}">
                    <a16:creationId xmlns:a16="http://schemas.microsoft.com/office/drawing/2014/main" id="{A36DE85A-5AB4-6548-A029-E8516102BA81}"/>
                  </a:ext>
                </a:extLst>
              </p:cNvPr>
              <p:cNvSpPr>
                <a:spLocks noRot="1" noChangeAspect="1" noMove="1" noResize="1" noEditPoints="1" noAdjustHandles="1" noChangeArrowheads="1" noChangeShapeType="1" noTextEdit="1"/>
              </p:cNvSpPr>
              <p:nvPr/>
            </p:nvSpPr>
            <p:spPr>
              <a:xfrm>
                <a:off x="3195482" y="3885952"/>
                <a:ext cx="299330" cy="341289"/>
              </a:xfrm>
              <a:prstGeom prst="rect">
                <a:avLst/>
              </a:prstGeom>
              <a:blipFill>
                <a:blip r:embed="rId33"/>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矩形 202">
                <a:extLst>
                  <a:ext uri="{FF2B5EF4-FFF2-40B4-BE49-F238E27FC236}">
                    <a16:creationId xmlns:a16="http://schemas.microsoft.com/office/drawing/2014/main" id="{7260D2B7-F19E-6540-8B15-E165992F3C90}"/>
                  </a:ext>
                </a:extLst>
              </p:cNvPr>
              <p:cNvSpPr/>
              <p:nvPr/>
            </p:nvSpPr>
            <p:spPr>
              <a:xfrm>
                <a:off x="3185160" y="4516174"/>
                <a:ext cx="311226" cy="348018"/>
              </a:xfrm>
              <a:prstGeom prst="rect">
                <a:avLst/>
              </a:prstGeom>
              <a:solidFill>
                <a:srgbClr val="A3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19" name="矩形 202">
                <a:extLst>
                  <a:ext uri="{FF2B5EF4-FFF2-40B4-BE49-F238E27FC236}">
                    <a16:creationId xmlns:a16="http://schemas.microsoft.com/office/drawing/2014/main" id="{7260D2B7-F19E-6540-8B15-E165992F3C90}"/>
                  </a:ext>
                </a:extLst>
              </p:cNvPr>
              <p:cNvSpPr>
                <a:spLocks noRot="1" noChangeAspect="1" noMove="1" noResize="1" noEditPoints="1" noAdjustHandles="1" noChangeArrowheads="1" noChangeShapeType="1" noTextEdit="1"/>
              </p:cNvSpPr>
              <p:nvPr/>
            </p:nvSpPr>
            <p:spPr>
              <a:xfrm>
                <a:off x="3185160" y="4516174"/>
                <a:ext cx="311226" cy="348018"/>
              </a:xfrm>
              <a:prstGeom prst="rect">
                <a:avLst/>
              </a:prstGeom>
              <a:blipFill>
                <a:blip r:embed="rId34"/>
                <a:stretch>
                  <a:fillRect/>
                </a:stretch>
              </a:blipFill>
              <a:ln>
                <a:noFill/>
              </a:ln>
            </p:spPr>
            <p:txBody>
              <a:bodyPr/>
              <a:lstStyle/>
              <a:p>
                <a:r>
                  <a:rPr lang="en-US">
                    <a:noFill/>
                  </a:rPr>
                  <a:t> </a:t>
                </a:r>
              </a:p>
            </p:txBody>
          </p:sp>
        </mc:Fallback>
      </mc:AlternateContent>
      <p:cxnSp>
        <p:nvCxnSpPr>
          <p:cNvPr id="120" name="直接箭头连接符 12">
            <a:extLst>
              <a:ext uri="{FF2B5EF4-FFF2-40B4-BE49-F238E27FC236}">
                <a16:creationId xmlns:a16="http://schemas.microsoft.com/office/drawing/2014/main" id="{27D2D144-1296-F04E-B35B-440B278B1044}"/>
              </a:ext>
            </a:extLst>
          </p:cNvPr>
          <p:cNvCxnSpPr/>
          <p:nvPr/>
        </p:nvCxnSpPr>
        <p:spPr>
          <a:xfrm flipH="1">
            <a:off x="3352145" y="1482847"/>
            <a:ext cx="2556" cy="9757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414">
            <a:extLst>
              <a:ext uri="{FF2B5EF4-FFF2-40B4-BE49-F238E27FC236}">
                <a16:creationId xmlns:a16="http://schemas.microsoft.com/office/drawing/2014/main" id="{3196FF76-E289-FE4D-897D-717C04355ECA}"/>
              </a:ext>
            </a:extLst>
          </p:cNvPr>
          <p:cNvCxnSpPr/>
          <p:nvPr/>
        </p:nvCxnSpPr>
        <p:spPr>
          <a:xfrm>
            <a:off x="3898886" y="2438400"/>
            <a:ext cx="0" cy="56033"/>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415">
            <a:extLst>
              <a:ext uri="{FF2B5EF4-FFF2-40B4-BE49-F238E27FC236}">
                <a16:creationId xmlns:a16="http://schemas.microsoft.com/office/drawing/2014/main" id="{48573ABD-FD9C-9240-BABB-6D68E01FE5D0}"/>
              </a:ext>
            </a:extLst>
          </p:cNvPr>
          <p:cNvCxnSpPr/>
          <p:nvPr/>
        </p:nvCxnSpPr>
        <p:spPr>
          <a:xfrm>
            <a:off x="4487689"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416">
            <a:extLst>
              <a:ext uri="{FF2B5EF4-FFF2-40B4-BE49-F238E27FC236}">
                <a16:creationId xmlns:a16="http://schemas.microsoft.com/office/drawing/2014/main" id="{56A96B60-EC45-6048-888E-DBE830118FA6}"/>
              </a:ext>
            </a:extLst>
          </p:cNvPr>
          <p:cNvCxnSpPr/>
          <p:nvPr/>
        </p:nvCxnSpPr>
        <p:spPr>
          <a:xfrm>
            <a:off x="5064899" y="2298825"/>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417">
            <a:extLst>
              <a:ext uri="{FF2B5EF4-FFF2-40B4-BE49-F238E27FC236}">
                <a16:creationId xmlns:a16="http://schemas.microsoft.com/office/drawing/2014/main" id="{E18F726D-245F-DB49-B704-36D065260EA5}"/>
              </a:ext>
            </a:extLst>
          </p:cNvPr>
          <p:cNvCxnSpPr/>
          <p:nvPr/>
        </p:nvCxnSpPr>
        <p:spPr>
          <a:xfrm>
            <a:off x="5626357"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418">
            <a:extLst>
              <a:ext uri="{FF2B5EF4-FFF2-40B4-BE49-F238E27FC236}">
                <a16:creationId xmlns:a16="http://schemas.microsoft.com/office/drawing/2014/main" id="{08A5BED7-18D2-D044-B9A8-2D5D01548715}"/>
              </a:ext>
            </a:extLst>
          </p:cNvPr>
          <p:cNvCxnSpPr/>
          <p:nvPr/>
        </p:nvCxnSpPr>
        <p:spPr>
          <a:xfrm>
            <a:off x="6206837" y="2301534"/>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419">
            <a:extLst>
              <a:ext uri="{FF2B5EF4-FFF2-40B4-BE49-F238E27FC236}">
                <a16:creationId xmlns:a16="http://schemas.microsoft.com/office/drawing/2014/main" id="{79E51585-EDBE-4845-8BB4-A0DE22220D06}"/>
              </a:ext>
            </a:extLst>
          </p:cNvPr>
          <p:cNvCxnSpPr/>
          <p:nvPr/>
        </p:nvCxnSpPr>
        <p:spPr>
          <a:xfrm>
            <a:off x="6782585"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420">
            <a:extLst>
              <a:ext uri="{FF2B5EF4-FFF2-40B4-BE49-F238E27FC236}">
                <a16:creationId xmlns:a16="http://schemas.microsoft.com/office/drawing/2014/main" id="{2FD7E2EB-B3C5-9F40-B6AC-D6061A3AD642}"/>
              </a:ext>
            </a:extLst>
          </p:cNvPr>
          <p:cNvCxnSpPr/>
          <p:nvPr/>
        </p:nvCxnSpPr>
        <p:spPr>
          <a:xfrm>
            <a:off x="7249229"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041">
            <a:extLst>
              <a:ext uri="{FF2B5EF4-FFF2-40B4-BE49-F238E27FC236}">
                <a16:creationId xmlns:a16="http://schemas.microsoft.com/office/drawing/2014/main" id="{8F48DB54-FAE8-6D4A-AA14-AFB913EDAB90}"/>
              </a:ext>
            </a:extLst>
          </p:cNvPr>
          <p:cNvCxnSpPr/>
          <p:nvPr/>
        </p:nvCxnSpPr>
        <p:spPr>
          <a:xfrm flipV="1">
            <a:off x="4478678" y="4886813"/>
            <a:ext cx="514661" cy="237734"/>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042">
            <a:extLst>
              <a:ext uri="{FF2B5EF4-FFF2-40B4-BE49-F238E27FC236}">
                <a16:creationId xmlns:a16="http://schemas.microsoft.com/office/drawing/2014/main" id="{C05721CF-1DC6-A143-9322-35C0E0D83BDD}"/>
              </a:ext>
            </a:extLst>
          </p:cNvPr>
          <p:cNvCxnSpPr>
            <a:endCxn id="65" idx="2"/>
          </p:cNvCxnSpPr>
          <p:nvPr/>
        </p:nvCxnSpPr>
        <p:spPr>
          <a:xfrm flipV="1">
            <a:off x="4463776" y="4857463"/>
            <a:ext cx="2325808" cy="268326"/>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文本框 1045">
            <a:extLst>
              <a:ext uri="{FF2B5EF4-FFF2-40B4-BE49-F238E27FC236}">
                <a16:creationId xmlns:a16="http://schemas.microsoft.com/office/drawing/2014/main" id="{FD1919C7-080B-054C-AB6E-542D006556F9}"/>
              </a:ext>
            </a:extLst>
          </p:cNvPr>
          <p:cNvSpPr txBox="1"/>
          <p:nvPr/>
        </p:nvSpPr>
        <p:spPr>
          <a:xfrm>
            <a:off x="4137155" y="6143014"/>
            <a:ext cx="1951536" cy="300082"/>
          </a:xfrm>
          <a:prstGeom prst="rect">
            <a:avLst/>
          </a:prstGeom>
          <a:noFill/>
        </p:spPr>
        <p:txBody>
          <a:bodyPr wrap="square" rtlCol="0">
            <a:spAutoFit/>
          </a:bodyPr>
          <a:lstStyle/>
          <a:p>
            <a:r>
              <a:rPr lang="en-US" altLang="zh-CN" sz="1350" b="1" dirty="0"/>
              <a:t>(a) Sequence Model</a:t>
            </a:r>
            <a:endParaRPr lang="zh-CN" altLang="en-US" sz="1350" b="1" dirty="0"/>
          </a:p>
        </p:txBody>
      </p:sp>
      <p:cxnSp>
        <p:nvCxnSpPr>
          <p:cNvPr id="131" name="直接连接符 9">
            <a:extLst>
              <a:ext uri="{FF2B5EF4-FFF2-40B4-BE49-F238E27FC236}">
                <a16:creationId xmlns:a16="http://schemas.microsoft.com/office/drawing/2014/main" id="{3CEFBFCB-A5B5-4C4B-AF51-CEDFD3FE884F}"/>
              </a:ext>
            </a:extLst>
          </p:cNvPr>
          <p:cNvCxnSpPr/>
          <p:nvPr/>
        </p:nvCxnSpPr>
        <p:spPr>
          <a:xfrm>
            <a:off x="3345146" y="2311378"/>
            <a:ext cx="39201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32" name="文本框 147">
            <a:extLst>
              <a:ext uri="{FF2B5EF4-FFF2-40B4-BE49-F238E27FC236}">
                <a16:creationId xmlns:a16="http://schemas.microsoft.com/office/drawing/2014/main" id="{8814383D-DA72-294F-B9BD-101BAB4ED4F3}"/>
              </a:ext>
            </a:extLst>
          </p:cNvPr>
          <p:cNvSpPr txBox="1"/>
          <p:nvPr/>
        </p:nvSpPr>
        <p:spPr>
          <a:xfrm>
            <a:off x="1229497" y="2870904"/>
            <a:ext cx="1315296" cy="461665"/>
          </a:xfrm>
          <a:prstGeom prst="rect">
            <a:avLst/>
          </a:prstGeom>
          <a:noFill/>
        </p:spPr>
        <p:txBody>
          <a:bodyPr wrap="square" rtlCol="0">
            <a:spAutoFit/>
          </a:bodyPr>
          <a:lstStyle/>
          <a:p>
            <a:r>
              <a:rPr lang="en-US" altLang="zh-CN" sz="1200" b="1" dirty="0">
                <a:solidFill>
                  <a:srgbClr val="3C8C93"/>
                </a:solidFill>
              </a:rPr>
              <a:t>Match</a:t>
            </a:r>
            <a:r>
              <a:rPr lang="en-US" altLang="zh-CN" sz="1200" b="1" dirty="0"/>
              <a:t>-LSTM </a:t>
            </a:r>
          </a:p>
          <a:p>
            <a:r>
              <a:rPr lang="en-US" altLang="zh-CN" sz="1200" b="1" dirty="0"/>
              <a:t>Layer</a:t>
            </a:r>
          </a:p>
        </p:txBody>
      </p:sp>
      <p:sp>
        <p:nvSpPr>
          <p:cNvPr id="133" name="文本框 148">
            <a:extLst>
              <a:ext uri="{FF2B5EF4-FFF2-40B4-BE49-F238E27FC236}">
                <a16:creationId xmlns:a16="http://schemas.microsoft.com/office/drawing/2014/main" id="{C6012918-C480-5348-A08C-132C5C3FEA77}"/>
              </a:ext>
            </a:extLst>
          </p:cNvPr>
          <p:cNvSpPr txBox="1"/>
          <p:nvPr/>
        </p:nvSpPr>
        <p:spPr>
          <a:xfrm>
            <a:off x="1224296" y="3744627"/>
            <a:ext cx="1584648"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00B0F0"/>
                </a:solidFill>
              </a:rPr>
              <a:t>Passage</a:t>
            </a:r>
            <a:endParaRPr lang="zh-CN" altLang="en-US" sz="1200" b="1" dirty="0">
              <a:solidFill>
                <a:srgbClr val="00B0F0"/>
              </a:solidFill>
            </a:endParaRPr>
          </a:p>
        </p:txBody>
      </p:sp>
      <p:sp>
        <p:nvSpPr>
          <p:cNvPr id="134" name="文本框 149">
            <a:extLst>
              <a:ext uri="{FF2B5EF4-FFF2-40B4-BE49-F238E27FC236}">
                <a16:creationId xmlns:a16="http://schemas.microsoft.com/office/drawing/2014/main" id="{C6358F59-0D7F-F94A-A49D-317B0C5E68D8}"/>
              </a:ext>
            </a:extLst>
          </p:cNvPr>
          <p:cNvSpPr txBox="1"/>
          <p:nvPr/>
        </p:nvSpPr>
        <p:spPr>
          <a:xfrm>
            <a:off x="1219200" y="5266078"/>
            <a:ext cx="1629894"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A3A3E0"/>
                </a:solidFill>
              </a:rPr>
              <a:t>Question</a:t>
            </a:r>
            <a:endParaRPr lang="zh-CN" altLang="en-US" sz="1200" b="1" dirty="0">
              <a:solidFill>
                <a:srgbClr val="A3A3E0"/>
              </a:solidFill>
            </a:endParaRPr>
          </a:p>
        </p:txBody>
      </p:sp>
      <p:sp>
        <p:nvSpPr>
          <p:cNvPr id="135" name="矩形 150">
            <a:extLst>
              <a:ext uri="{FF2B5EF4-FFF2-40B4-BE49-F238E27FC236}">
                <a16:creationId xmlns:a16="http://schemas.microsoft.com/office/drawing/2014/main" id="{7B963F64-1B7E-3D4E-B9C7-BB1BE0AF03F2}"/>
              </a:ext>
            </a:extLst>
          </p:cNvPr>
          <p:cNvSpPr/>
          <p:nvPr/>
        </p:nvSpPr>
        <p:spPr>
          <a:xfrm>
            <a:off x="3208882" y="1117087"/>
            <a:ext cx="291638" cy="36576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36" name="矩形 151">
                <a:extLst>
                  <a:ext uri="{FF2B5EF4-FFF2-40B4-BE49-F238E27FC236}">
                    <a16:creationId xmlns:a16="http://schemas.microsoft.com/office/drawing/2014/main" id="{BFF80DB8-BA4D-5A4C-B038-E3925D8B54BF}"/>
                  </a:ext>
                </a:extLst>
              </p:cNvPr>
              <p:cNvSpPr/>
              <p:nvPr/>
            </p:nvSpPr>
            <p:spPr>
              <a:xfrm>
                <a:off x="3221144" y="1161340"/>
                <a:ext cx="118483" cy="300082"/>
              </a:xfrm>
              <a:prstGeom prst="rect">
                <a:avLst/>
              </a:prstGeom>
              <a:solidFill>
                <a:schemeClr val="bg2">
                  <a:lumMod val="20000"/>
                  <a:lumOff val="80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0</m:t>
                          </m:r>
                        </m:sub>
                        <m:sup>
                          <m:r>
                            <a:rPr lang="en-US" altLang="zh-CN" sz="1350" i="1">
                              <a:ln>
                                <a:solidFill>
                                  <a:schemeClr val="tx1"/>
                                </a:solidFill>
                              </a:ln>
                              <a:latin typeface="Cambria Math" panose="02040503050406030204" pitchFamily="18" charset="0"/>
                            </a:rPr>
                            <m:t>𝑎</m:t>
                          </m:r>
                        </m:sup>
                      </m:sSubSup>
                    </m:oMath>
                  </m:oMathPara>
                </a14:m>
                <a:endParaRPr lang="zh-CN" altLang="en-US" sz="1350" dirty="0"/>
              </a:p>
            </p:txBody>
          </p:sp>
        </mc:Choice>
        <mc:Fallback xmlns="">
          <p:sp>
            <p:nvSpPr>
              <p:cNvPr id="136" name="矩形 151">
                <a:extLst>
                  <a:ext uri="{FF2B5EF4-FFF2-40B4-BE49-F238E27FC236}">
                    <a16:creationId xmlns:a16="http://schemas.microsoft.com/office/drawing/2014/main" id="{BFF80DB8-BA4D-5A4C-B038-E3925D8B54BF}"/>
                  </a:ext>
                </a:extLst>
              </p:cNvPr>
              <p:cNvSpPr>
                <a:spLocks noRot="1" noChangeAspect="1" noMove="1" noResize="1" noEditPoints="1" noAdjustHandles="1" noChangeArrowheads="1" noChangeShapeType="1" noTextEdit="1"/>
              </p:cNvSpPr>
              <p:nvPr/>
            </p:nvSpPr>
            <p:spPr>
              <a:xfrm>
                <a:off x="3221144" y="1161340"/>
                <a:ext cx="118483" cy="300082"/>
              </a:xfrm>
              <a:prstGeom prst="rect">
                <a:avLst/>
              </a:prstGeom>
              <a:blipFill>
                <a:blip r:embed="rId35"/>
                <a:stretch>
                  <a:fillRect r="-90000"/>
                </a:stretch>
              </a:blipFill>
              <a:ln>
                <a:noFill/>
              </a:ln>
            </p:spPr>
            <p:txBody>
              <a:bodyPr/>
              <a:lstStyle/>
              <a:p>
                <a:r>
                  <a:rPr lang="en-US">
                    <a:noFill/>
                  </a:rPr>
                  <a:t> </a:t>
                </a:r>
              </a:p>
            </p:txBody>
          </p:sp>
        </mc:Fallback>
      </mc:AlternateContent>
      <p:pic>
        <p:nvPicPr>
          <p:cNvPr id="137" name="Picture 136">
            <a:extLst>
              <a:ext uri="{FF2B5EF4-FFF2-40B4-BE49-F238E27FC236}">
                <a16:creationId xmlns:a16="http://schemas.microsoft.com/office/drawing/2014/main" id="{66726F12-5957-AE42-96D0-613628018CD2}"/>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50349" y="1007467"/>
            <a:ext cx="869926" cy="963240"/>
          </a:xfrm>
          <a:prstGeom prst="rect">
            <a:avLst/>
          </a:prstGeom>
        </p:spPr>
      </p:pic>
    </p:spTree>
    <p:extLst>
      <p:ext uri="{BB962C8B-B14F-4D97-AF65-F5344CB8AC3E}">
        <p14:creationId xmlns:p14="http://schemas.microsoft.com/office/powerpoint/2010/main" val="3918285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21FC-6917-8C4E-8B55-A0BF3E32630C}"/>
              </a:ext>
            </a:extLst>
          </p:cNvPr>
          <p:cNvSpPr>
            <a:spLocks noGrp="1"/>
          </p:cNvSpPr>
          <p:nvPr>
            <p:ph type="title"/>
          </p:nvPr>
        </p:nvSpPr>
        <p:spPr/>
        <p:txBody>
          <a:bodyPr>
            <a:normAutofit fontScale="90000"/>
          </a:bodyPr>
          <a:lstStyle/>
          <a:p>
            <a:r>
              <a:rPr lang="en-US" dirty="0"/>
              <a:t>Match-LSTM + </a:t>
            </a:r>
            <a:r>
              <a:rPr lang="en-US" dirty="0" err="1"/>
              <a:t>PtrNet</a:t>
            </a:r>
            <a:endParaRPr lang="en-US" dirty="0"/>
          </a:p>
        </p:txBody>
      </p:sp>
      <p:sp>
        <p:nvSpPr>
          <p:cNvPr id="4" name="Date Placeholder 3">
            <a:extLst>
              <a:ext uri="{FF2B5EF4-FFF2-40B4-BE49-F238E27FC236}">
                <a16:creationId xmlns:a16="http://schemas.microsoft.com/office/drawing/2014/main" id="{648F37B9-DF82-AD45-B451-3BAF1A0BF1F3}"/>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B90FF1EF-BEC7-5042-8FCA-B83047AE376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EA5C984-F3CB-FB46-9248-1CD4972401DD}"/>
              </a:ext>
            </a:extLst>
          </p:cNvPr>
          <p:cNvSpPr>
            <a:spLocks noGrp="1"/>
          </p:cNvSpPr>
          <p:nvPr>
            <p:ph type="sldNum" sz="quarter" idx="12"/>
          </p:nvPr>
        </p:nvSpPr>
        <p:spPr/>
        <p:txBody>
          <a:bodyPr/>
          <a:lstStyle/>
          <a:p>
            <a:fld id="{69FD5B0C-E13F-4E8A-89B3-C7947FC10B15}" type="slidenum">
              <a:rPr lang="en-SG" smtClean="0"/>
              <a:t>39</a:t>
            </a:fld>
            <a:endParaRPr lang="en-SG"/>
          </a:p>
        </p:txBody>
      </p:sp>
      <p:sp>
        <p:nvSpPr>
          <p:cNvPr id="7" name="矩形 135">
            <a:extLst>
              <a:ext uri="{FF2B5EF4-FFF2-40B4-BE49-F238E27FC236}">
                <a16:creationId xmlns:a16="http://schemas.microsoft.com/office/drawing/2014/main" id="{E9275A0E-EEA5-5F4F-96EF-78A9E4C867C0}"/>
              </a:ext>
            </a:extLst>
          </p:cNvPr>
          <p:cNvSpPr/>
          <p:nvPr/>
        </p:nvSpPr>
        <p:spPr>
          <a:xfrm>
            <a:off x="3756742" y="4499728"/>
            <a:ext cx="310794"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8" name="矩形 136">
            <a:extLst>
              <a:ext uri="{FF2B5EF4-FFF2-40B4-BE49-F238E27FC236}">
                <a16:creationId xmlns:a16="http://schemas.microsoft.com/office/drawing/2014/main" id="{88115091-371D-144E-A5CC-2E637915BEDE}"/>
              </a:ext>
            </a:extLst>
          </p:cNvPr>
          <p:cNvSpPr/>
          <p:nvPr/>
        </p:nvSpPr>
        <p:spPr>
          <a:xfrm>
            <a:off x="4329368" y="4499728"/>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9" name="矩形 137">
            <a:extLst>
              <a:ext uri="{FF2B5EF4-FFF2-40B4-BE49-F238E27FC236}">
                <a16:creationId xmlns:a16="http://schemas.microsoft.com/office/drawing/2014/main" id="{4B67EDA2-7B8C-3649-85BC-840F0BFD3145}"/>
              </a:ext>
            </a:extLst>
          </p:cNvPr>
          <p:cNvSpPr/>
          <p:nvPr/>
        </p:nvSpPr>
        <p:spPr>
          <a:xfrm>
            <a:off x="5476481" y="4504455"/>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10" name="直接箭头连接符 138">
            <a:extLst>
              <a:ext uri="{FF2B5EF4-FFF2-40B4-BE49-F238E27FC236}">
                <a16:creationId xmlns:a16="http://schemas.microsoft.com/office/drawing/2014/main" id="{C5F51BFD-3CAC-F44B-86FD-F8BFB3B615C1}"/>
              </a:ext>
            </a:extLst>
          </p:cNvPr>
          <p:cNvCxnSpPr>
            <a:stCxn id="13" idx="3"/>
            <a:endCxn id="14" idx="1"/>
          </p:cNvCxnSpPr>
          <p:nvPr/>
        </p:nvCxnSpPr>
        <p:spPr>
          <a:xfrm flipV="1">
            <a:off x="3479525" y="5610676"/>
            <a:ext cx="278870" cy="351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39">
            <a:extLst>
              <a:ext uri="{FF2B5EF4-FFF2-40B4-BE49-F238E27FC236}">
                <a16:creationId xmlns:a16="http://schemas.microsoft.com/office/drawing/2014/main" id="{CB579778-8E5C-3046-823E-E714D52ED5F5}"/>
              </a:ext>
            </a:extLst>
          </p:cNvPr>
          <p:cNvCxnSpPr>
            <a:stCxn id="14" idx="3"/>
            <a:endCxn id="15" idx="1"/>
          </p:cNvCxnSpPr>
          <p:nvPr/>
        </p:nvCxnSpPr>
        <p:spPr>
          <a:xfrm>
            <a:off x="4050033" y="5610676"/>
            <a:ext cx="280988" cy="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41">
            <a:extLst>
              <a:ext uri="{FF2B5EF4-FFF2-40B4-BE49-F238E27FC236}">
                <a16:creationId xmlns:a16="http://schemas.microsoft.com/office/drawing/2014/main" id="{A82BDC61-A47A-3749-B1AE-84ADE2088175}"/>
              </a:ext>
            </a:extLst>
          </p:cNvPr>
          <p:cNvCxnSpPr>
            <a:stCxn id="15" idx="3"/>
            <a:endCxn id="62" idx="1"/>
          </p:cNvCxnSpPr>
          <p:nvPr/>
        </p:nvCxnSpPr>
        <p:spPr>
          <a:xfrm>
            <a:off x="4622659" y="5610676"/>
            <a:ext cx="292269" cy="80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43">
            <a:extLst>
              <a:ext uri="{FF2B5EF4-FFF2-40B4-BE49-F238E27FC236}">
                <a16:creationId xmlns:a16="http://schemas.microsoft.com/office/drawing/2014/main" id="{AF4E247F-1314-A54E-93AB-71C4F78BFB23}"/>
              </a:ext>
            </a:extLst>
          </p:cNvPr>
          <p:cNvSpPr/>
          <p:nvPr/>
        </p:nvSpPr>
        <p:spPr>
          <a:xfrm>
            <a:off x="3187887" y="543130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4" name="矩形 144">
            <a:extLst>
              <a:ext uri="{FF2B5EF4-FFF2-40B4-BE49-F238E27FC236}">
                <a16:creationId xmlns:a16="http://schemas.microsoft.com/office/drawing/2014/main" id="{87326E9F-7592-F841-BB80-FD5F5FCAA7E9}"/>
              </a:ext>
            </a:extLst>
          </p:cNvPr>
          <p:cNvSpPr/>
          <p:nvPr/>
        </p:nvSpPr>
        <p:spPr>
          <a:xfrm>
            <a:off x="3758395"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5" name="矩形 145">
            <a:extLst>
              <a:ext uri="{FF2B5EF4-FFF2-40B4-BE49-F238E27FC236}">
                <a16:creationId xmlns:a16="http://schemas.microsoft.com/office/drawing/2014/main" id="{DAAF1364-42B3-334C-A7CA-A3ADB92DF333}"/>
              </a:ext>
            </a:extLst>
          </p:cNvPr>
          <p:cNvSpPr/>
          <p:nvPr/>
        </p:nvSpPr>
        <p:spPr>
          <a:xfrm>
            <a:off x="4331021"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6" name="矩形 152">
            <a:extLst>
              <a:ext uri="{FF2B5EF4-FFF2-40B4-BE49-F238E27FC236}">
                <a16:creationId xmlns:a16="http://schemas.microsoft.com/office/drawing/2014/main" id="{69EBB1A7-5B69-C84F-A500-3A602A7B7988}"/>
              </a:ext>
            </a:extLst>
          </p:cNvPr>
          <p:cNvSpPr/>
          <p:nvPr/>
        </p:nvSpPr>
        <p:spPr>
          <a:xfrm>
            <a:off x="3756949"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7" name="矩形 153">
            <a:extLst>
              <a:ext uri="{FF2B5EF4-FFF2-40B4-BE49-F238E27FC236}">
                <a16:creationId xmlns:a16="http://schemas.microsoft.com/office/drawing/2014/main" id="{8A6ECA5C-136F-C240-99ED-A4771BBF5FF9}"/>
              </a:ext>
            </a:extLst>
          </p:cNvPr>
          <p:cNvSpPr/>
          <p:nvPr/>
        </p:nvSpPr>
        <p:spPr>
          <a:xfrm>
            <a:off x="4329575"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8" name="矩形 154">
            <a:extLst>
              <a:ext uri="{FF2B5EF4-FFF2-40B4-BE49-F238E27FC236}">
                <a16:creationId xmlns:a16="http://schemas.microsoft.com/office/drawing/2014/main" id="{B454B0F0-A6E7-964D-B2E9-9B6F74002DBE}"/>
              </a:ext>
            </a:extLst>
          </p:cNvPr>
          <p:cNvSpPr/>
          <p:nvPr/>
        </p:nvSpPr>
        <p:spPr>
          <a:xfrm>
            <a:off x="5479044" y="3155551"/>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19" name="直接箭头连接符 155">
            <a:extLst>
              <a:ext uri="{FF2B5EF4-FFF2-40B4-BE49-F238E27FC236}">
                <a16:creationId xmlns:a16="http://schemas.microsoft.com/office/drawing/2014/main" id="{880E04AC-0392-0847-AD84-0C4065E02559}"/>
              </a:ext>
            </a:extLst>
          </p:cNvPr>
          <p:cNvCxnSpPr>
            <a:endCxn id="16" idx="1"/>
          </p:cNvCxnSpPr>
          <p:nvPr/>
        </p:nvCxnSpPr>
        <p:spPr>
          <a:xfrm flipV="1">
            <a:off x="3478079" y="3322117"/>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56">
            <a:extLst>
              <a:ext uri="{FF2B5EF4-FFF2-40B4-BE49-F238E27FC236}">
                <a16:creationId xmlns:a16="http://schemas.microsoft.com/office/drawing/2014/main" id="{E910324B-A779-A942-A7FE-70CB908023E5}"/>
              </a:ext>
            </a:extLst>
          </p:cNvPr>
          <p:cNvCxnSpPr>
            <a:stCxn id="16" idx="3"/>
            <a:endCxn id="17" idx="1"/>
          </p:cNvCxnSpPr>
          <p:nvPr/>
        </p:nvCxnSpPr>
        <p:spPr>
          <a:xfrm>
            <a:off x="4048587" y="3322117"/>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158">
            <a:extLst>
              <a:ext uri="{FF2B5EF4-FFF2-40B4-BE49-F238E27FC236}">
                <a16:creationId xmlns:a16="http://schemas.microsoft.com/office/drawing/2014/main" id="{325FC1C9-0230-6C4B-B05F-E825D4706473}"/>
              </a:ext>
            </a:extLst>
          </p:cNvPr>
          <p:cNvCxnSpPr/>
          <p:nvPr/>
        </p:nvCxnSpPr>
        <p:spPr>
          <a:xfrm>
            <a:off x="5198056" y="3351084"/>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164">
                <a:extLst>
                  <a:ext uri="{FF2B5EF4-FFF2-40B4-BE49-F238E27FC236}">
                    <a16:creationId xmlns:a16="http://schemas.microsoft.com/office/drawing/2014/main" id="{365DDFA2-1770-824A-8278-66DB32A51786}"/>
                  </a:ext>
                </a:extLst>
              </p:cNvPr>
              <p:cNvSpPr/>
              <p:nvPr/>
            </p:nvSpPr>
            <p:spPr>
              <a:xfrm>
                <a:off x="4878885" y="2544296"/>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22" name="矩形 164">
                <a:extLst>
                  <a:ext uri="{FF2B5EF4-FFF2-40B4-BE49-F238E27FC236}">
                    <a16:creationId xmlns:a16="http://schemas.microsoft.com/office/drawing/2014/main" id="{365DDFA2-1770-824A-8278-66DB32A51786}"/>
                  </a:ext>
                </a:extLst>
              </p:cNvPr>
              <p:cNvSpPr>
                <a:spLocks noRot="1" noChangeAspect="1" noMove="1" noResize="1" noEditPoints="1" noAdjustHandles="1" noChangeArrowheads="1" noChangeShapeType="1" noTextEdit="1"/>
              </p:cNvSpPr>
              <p:nvPr/>
            </p:nvSpPr>
            <p:spPr>
              <a:xfrm>
                <a:off x="4878885" y="2544296"/>
                <a:ext cx="299330" cy="341289"/>
              </a:xfrm>
              <a:prstGeom prst="rect">
                <a:avLst/>
              </a:prstGeom>
              <a:blipFill>
                <a:blip r:embed="rId2"/>
                <a:stretch>
                  <a:fillRect/>
                </a:stretch>
              </a:blipFill>
              <a:ln>
                <a:solidFill>
                  <a:schemeClr val="accent1">
                    <a:lumMod val="90000"/>
                  </a:schemeClr>
                </a:solidFill>
              </a:ln>
            </p:spPr>
            <p:txBody>
              <a:bodyPr/>
              <a:lstStyle/>
              <a:p>
                <a:r>
                  <a:rPr lang="en-US">
                    <a:noFill/>
                  </a:rPr>
                  <a:t> </a:t>
                </a:r>
              </a:p>
            </p:txBody>
          </p:sp>
        </mc:Fallback>
      </mc:AlternateContent>
      <p:sp>
        <p:nvSpPr>
          <p:cNvPr id="23" name="矩形 171">
            <a:extLst>
              <a:ext uri="{FF2B5EF4-FFF2-40B4-BE49-F238E27FC236}">
                <a16:creationId xmlns:a16="http://schemas.microsoft.com/office/drawing/2014/main" id="{959CACBB-074F-6B4B-AC6F-AD4C270B1284}"/>
              </a:ext>
            </a:extLst>
          </p:cNvPr>
          <p:cNvSpPr/>
          <p:nvPr/>
        </p:nvSpPr>
        <p:spPr>
          <a:xfrm>
            <a:off x="3682204" y="3789365"/>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24" name="矩形 172">
            <a:extLst>
              <a:ext uri="{FF2B5EF4-FFF2-40B4-BE49-F238E27FC236}">
                <a16:creationId xmlns:a16="http://schemas.microsoft.com/office/drawing/2014/main" id="{1F7416DD-DC81-4B49-9D6B-9E17EAB2DE67}"/>
              </a:ext>
            </a:extLst>
          </p:cNvPr>
          <p:cNvSpPr/>
          <p:nvPr/>
        </p:nvSpPr>
        <p:spPr>
          <a:xfrm>
            <a:off x="4251231" y="3785856"/>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25" name="矩形 173">
            <a:extLst>
              <a:ext uri="{FF2B5EF4-FFF2-40B4-BE49-F238E27FC236}">
                <a16:creationId xmlns:a16="http://schemas.microsoft.com/office/drawing/2014/main" id="{0A945526-5843-3842-BA6E-0290465A66D9}"/>
              </a:ext>
            </a:extLst>
          </p:cNvPr>
          <p:cNvSpPr/>
          <p:nvPr/>
        </p:nvSpPr>
        <p:spPr>
          <a:xfrm>
            <a:off x="5396511" y="3801298"/>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26" name="矩形 75">
                <a:extLst>
                  <a:ext uri="{FF2B5EF4-FFF2-40B4-BE49-F238E27FC236}">
                    <a16:creationId xmlns:a16="http://schemas.microsoft.com/office/drawing/2014/main" id="{F83F8EFB-7418-BD4D-9E5B-1E5162FB1F0A}"/>
                  </a:ext>
                </a:extLst>
              </p:cNvPr>
              <p:cNvSpPr/>
              <p:nvPr/>
            </p:nvSpPr>
            <p:spPr>
              <a:xfrm>
                <a:off x="3749804" y="4516174"/>
                <a:ext cx="131390"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6" name="矩形 75">
                <a:extLst>
                  <a:ext uri="{FF2B5EF4-FFF2-40B4-BE49-F238E27FC236}">
                    <a16:creationId xmlns:a16="http://schemas.microsoft.com/office/drawing/2014/main" id="{F83F8EFB-7418-BD4D-9E5B-1E5162FB1F0A}"/>
                  </a:ext>
                </a:extLst>
              </p:cNvPr>
              <p:cNvSpPr>
                <a:spLocks noRot="1" noChangeAspect="1" noMove="1" noResize="1" noEditPoints="1" noAdjustHandles="1" noChangeArrowheads="1" noChangeShapeType="1" noTextEdit="1"/>
              </p:cNvSpPr>
              <p:nvPr/>
            </p:nvSpPr>
            <p:spPr>
              <a:xfrm>
                <a:off x="3749804" y="4516174"/>
                <a:ext cx="131390" cy="321306"/>
              </a:xfrm>
              <a:prstGeom prst="rect">
                <a:avLst/>
              </a:prstGeom>
              <a:blipFill>
                <a:blip r:embed="rId3"/>
                <a:stretch>
                  <a:fillRect r="-92308"/>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76">
                <a:extLst>
                  <a:ext uri="{FF2B5EF4-FFF2-40B4-BE49-F238E27FC236}">
                    <a16:creationId xmlns:a16="http://schemas.microsoft.com/office/drawing/2014/main" id="{1DA683FF-325B-C54B-99DB-272186FC7CA2}"/>
                  </a:ext>
                </a:extLst>
              </p:cNvPr>
              <p:cNvSpPr/>
              <p:nvPr/>
            </p:nvSpPr>
            <p:spPr>
              <a:xfrm>
                <a:off x="4325790" y="4531850"/>
                <a:ext cx="122758"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7" name="矩形 76">
                <a:extLst>
                  <a:ext uri="{FF2B5EF4-FFF2-40B4-BE49-F238E27FC236}">
                    <a16:creationId xmlns:a16="http://schemas.microsoft.com/office/drawing/2014/main" id="{1DA683FF-325B-C54B-99DB-272186FC7CA2}"/>
                  </a:ext>
                </a:extLst>
              </p:cNvPr>
              <p:cNvSpPr>
                <a:spLocks noRot="1" noChangeAspect="1" noMove="1" noResize="1" noEditPoints="1" noAdjustHandles="1" noChangeArrowheads="1" noChangeShapeType="1" noTextEdit="1"/>
              </p:cNvSpPr>
              <p:nvPr/>
            </p:nvSpPr>
            <p:spPr>
              <a:xfrm>
                <a:off x="4325790" y="4531850"/>
                <a:ext cx="122758" cy="319768"/>
              </a:xfrm>
              <a:prstGeom prst="rect">
                <a:avLst/>
              </a:prstGeom>
              <a:blipFill>
                <a:blip r:embed="rId4"/>
                <a:stretch>
                  <a:fillRect r="-118182"/>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4">
                <a:extLst>
                  <a:ext uri="{FF2B5EF4-FFF2-40B4-BE49-F238E27FC236}">
                    <a16:creationId xmlns:a16="http://schemas.microsoft.com/office/drawing/2014/main" id="{FED8DA2D-88C4-B647-A25B-FDC6567746C4}"/>
                  </a:ext>
                </a:extLst>
              </p:cNvPr>
              <p:cNvSpPr/>
              <p:nvPr/>
            </p:nvSpPr>
            <p:spPr>
              <a:xfrm>
                <a:off x="4325789" y="5459138"/>
                <a:ext cx="161900" cy="321050"/>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3</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8" name="矩形 4">
                <a:extLst>
                  <a:ext uri="{FF2B5EF4-FFF2-40B4-BE49-F238E27FC236}">
                    <a16:creationId xmlns:a16="http://schemas.microsoft.com/office/drawing/2014/main" id="{FED8DA2D-88C4-B647-A25B-FDC6567746C4}"/>
                  </a:ext>
                </a:extLst>
              </p:cNvPr>
              <p:cNvSpPr>
                <a:spLocks noRot="1" noChangeAspect="1" noMove="1" noResize="1" noEditPoints="1" noAdjustHandles="1" noChangeArrowheads="1" noChangeShapeType="1" noTextEdit="1"/>
              </p:cNvSpPr>
              <p:nvPr/>
            </p:nvSpPr>
            <p:spPr>
              <a:xfrm>
                <a:off x="4325789" y="5459138"/>
                <a:ext cx="161900" cy="321050"/>
              </a:xfrm>
              <a:prstGeom prst="rect">
                <a:avLst/>
              </a:prstGeom>
              <a:blipFill>
                <a:blip r:embed="rId5"/>
                <a:stretch>
                  <a:fillRect r="-4285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5">
                <a:extLst>
                  <a:ext uri="{FF2B5EF4-FFF2-40B4-BE49-F238E27FC236}">
                    <a16:creationId xmlns:a16="http://schemas.microsoft.com/office/drawing/2014/main" id="{1F830164-95D8-1B4A-A806-587037DB26DD}"/>
                  </a:ext>
                </a:extLst>
              </p:cNvPr>
              <p:cNvSpPr/>
              <p:nvPr/>
            </p:nvSpPr>
            <p:spPr>
              <a:xfrm>
                <a:off x="3751398" y="5466720"/>
                <a:ext cx="134616" cy="319959"/>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2</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9" name="矩形 5">
                <a:extLst>
                  <a:ext uri="{FF2B5EF4-FFF2-40B4-BE49-F238E27FC236}">
                    <a16:creationId xmlns:a16="http://schemas.microsoft.com/office/drawing/2014/main" id="{1F830164-95D8-1B4A-A806-587037DB26DD}"/>
                  </a:ext>
                </a:extLst>
              </p:cNvPr>
              <p:cNvSpPr>
                <a:spLocks noRot="1" noChangeAspect="1" noMove="1" noResize="1" noEditPoints="1" noAdjustHandles="1" noChangeArrowheads="1" noChangeShapeType="1" noTextEdit="1"/>
              </p:cNvSpPr>
              <p:nvPr/>
            </p:nvSpPr>
            <p:spPr>
              <a:xfrm>
                <a:off x="3751398" y="5466720"/>
                <a:ext cx="134616" cy="319959"/>
              </a:xfrm>
              <a:prstGeom prst="rect">
                <a:avLst/>
              </a:prstGeom>
              <a:blipFill>
                <a:blip r:embed="rId6"/>
                <a:stretch>
                  <a:fillRect r="-53846"/>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6">
                <a:extLst>
                  <a:ext uri="{FF2B5EF4-FFF2-40B4-BE49-F238E27FC236}">
                    <a16:creationId xmlns:a16="http://schemas.microsoft.com/office/drawing/2014/main" id="{E719A37F-5C63-ED45-A53F-5A1F7FB38C3B}"/>
                  </a:ext>
                </a:extLst>
              </p:cNvPr>
              <p:cNvSpPr/>
              <p:nvPr/>
            </p:nvSpPr>
            <p:spPr>
              <a:xfrm>
                <a:off x="3183570" y="5475560"/>
                <a:ext cx="123580"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30" name="矩形 6">
                <a:extLst>
                  <a:ext uri="{FF2B5EF4-FFF2-40B4-BE49-F238E27FC236}">
                    <a16:creationId xmlns:a16="http://schemas.microsoft.com/office/drawing/2014/main" id="{E719A37F-5C63-ED45-A53F-5A1F7FB38C3B}"/>
                  </a:ext>
                </a:extLst>
              </p:cNvPr>
              <p:cNvSpPr>
                <a:spLocks noRot="1" noChangeAspect="1" noMove="1" noResize="1" noEditPoints="1" noAdjustHandles="1" noChangeArrowheads="1" noChangeShapeType="1" noTextEdit="1"/>
              </p:cNvSpPr>
              <p:nvPr/>
            </p:nvSpPr>
            <p:spPr>
              <a:xfrm>
                <a:off x="3183570" y="5475560"/>
                <a:ext cx="123580" cy="319768"/>
              </a:xfrm>
              <a:prstGeom prst="rect">
                <a:avLst/>
              </a:prstGeom>
              <a:blipFill>
                <a:blip r:embed="rId7"/>
                <a:stretch>
                  <a:fillRect r="-7272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矩形 88">
                <a:extLst>
                  <a:ext uri="{FF2B5EF4-FFF2-40B4-BE49-F238E27FC236}">
                    <a16:creationId xmlns:a16="http://schemas.microsoft.com/office/drawing/2014/main" id="{8162BD46-7F26-234B-B72E-F0C138AE4A36}"/>
                  </a:ext>
                </a:extLst>
              </p:cNvPr>
              <p:cNvSpPr/>
              <p:nvPr/>
            </p:nvSpPr>
            <p:spPr>
              <a:xfrm>
                <a:off x="5475587" y="3179689"/>
                <a:ext cx="81880"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1" name="矩形 88">
                <a:extLst>
                  <a:ext uri="{FF2B5EF4-FFF2-40B4-BE49-F238E27FC236}">
                    <a16:creationId xmlns:a16="http://schemas.microsoft.com/office/drawing/2014/main" id="{8162BD46-7F26-234B-B72E-F0C138AE4A36}"/>
                  </a:ext>
                </a:extLst>
              </p:cNvPr>
              <p:cNvSpPr>
                <a:spLocks noRot="1" noChangeAspect="1" noMove="1" noResize="1" noEditPoints="1" noAdjustHandles="1" noChangeArrowheads="1" noChangeShapeType="1" noTextEdit="1"/>
              </p:cNvSpPr>
              <p:nvPr/>
            </p:nvSpPr>
            <p:spPr>
              <a:xfrm>
                <a:off x="5475587" y="3179689"/>
                <a:ext cx="81880" cy="333746"/>
              </a:xfrm>
              <a:prstGeom prst="rect">
                <a:avLst/>
              </a:prstGeom>
              <a:blipFill>
                <a:blip r:embed="rId8"/>
                <a:stretch>
                  <a:fillRect r="-155556"/>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580AFBDF-C372-EB4C-BD85-354EEACCEA77}"/>
                  </a:ext>
                </a:extLst>
              </p:cNvPr>
              <p:cNvSpPr/>
              <p:nvPr/>
            </p:nvSpPr>
            <p:spPr>
              <a:xfrm>
                <a:off x="4325789" y="3185372"/>
                <a:ext cx="91428"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2" name="矩形 8">
                <a:extLst>
                  <a:ext uri="{FF2B5EF4-FFF2-40B4-BE49-F238E27FC236}">
                    <a16:creationId xmlns:a16="http://schemas.microsoft.com/office/drawing/2014/main" id="{580AFBDF-C372-EB4C-BD85-354EEACCEA77}"/>
                  </a:ext>
                </a:extLst>
              </p:cNvPr>
              <p:cNvSpPr>
                <a:spLocks noRot="1" noChangeAspect="1" noMove="1" noResize="1" noEditPoints="1" noAdjustHandles="1" noChangeArrowheads="1" noChangeShapeType="1" noTextEdit="1"/>
              </p:cNvSpPr>
              <p:nvPr/>
            </p:nvSpPr>
            <p:spPr>
              <a:xfrm>
                <a:off x="4325789" y="3185372"/>
                <a:ext cx="91428" cy="330796"/>
              </a:xfrm>
              <a:prstGeom prst="rect">
                <a:avLst/>
              </a:prstGeom>
              <a:blipFill>
                <a:blip r:embed="rId9"/>
                <a:stretch>
                  <a:fillRect r="-144444"/>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矩形 89">
                <a:extLst>
                  <a:ext uri="{FF2B5EF4-FFF2-40B4-BE49-F238E27FC236}">
                    <a16:creationId xmlns:a16="http://schemas.microsoft.com/office/drawing/2014/main" id="{329F1B0C-FE34-C448-A299-6CB1193A6E28}"/>
                  </a:ext>
                </a:extLst>
              </p:cNvPr>
              <p:cNvSpPr/>
              <p:nvPr/>
            </p:nvSpPr>
            <p:spPr>
              <a:xfrm>
                <a:off x="3763463" y="3179046"/>
                <a:ext cx="78083"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3" name="矩形 89">
                <a:extLst>
                  <a:ext uri="{FF2B5EF4-FFF2-40B4-BE49-F238E27FC236}">
                    <a16:creationId xmlns:a16="http://schemas.microsoft.com/office/drawing/2014/main" id="{329F1B0C-FE34-C448-A299-6CB1193A6E28}"/>
                  </a:ext>
                </a:extLst>
              </p:cNvPr>
              <p:cNvSpPr>
                <a:spLocks noRot="1" noChangeAspect="1" noMove="1" noResize="1" noEditPoints="1" noAdjustHandles="1" noChangeArrowheads="1" noChangeShapeType="1" noTextEdit="1"/>
              </p:cNvSpPr>
              <p:nvPr/>
            </p:nvSpPr>
            <p:spPr>
              <a:xfrm>
                <a:off x="3763463" y="3179046"/>
                <a:ext cx="78083" cy="332270"/>
              </a:xfrm>
              <a:prstGeom prst="rect">
                <a:avLst/>
              </a:prstGeom>
              <a:blipFill>
                <a:blip r:embed="rId10"/>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91">
                <a:extLst>
                  <a:ext uri="{FF2B5EF4-FFF2-40B4-BE49-F238E27FC236}">
                    <a16:creationId xmlns:a16="http://schemas.microsoft.com/office/drawing/2014/main" id="{5FF4500C-BD21-0D41-B24A-9A4303DC2BCB}"/>
                  </a:ext>
                </a:extLst>
              </p:cNvPr>
              <p:cNvSpPr/>
              <p:nvPr/>
            </p:nvSpPr>
            <p:spPr>
              <a:xfrm>
                <a:off x="5489323" y="4526082"/>
                <a:ext cx="83249" cy="322717"/>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4" name="矩形 91">
                <a:extLst>
                  <a:ext uri="{FF2B5EF4-FFF2-40B4-BE49-F238E27FC236}">
                    <a16:creationId xmlns:a16="http://schemas.microsoft.com/office/drawing/2014/main" id="{5FF4500C-BD21-0D41-B24A-9A4303DC2BCB}"/>
                  </a:ext>
                </a:extLst>
              </p:cNvPr>
              <p:cNvSpPr>
                <a:spLocks noRot="1" noChangeAspect="1" noMove="1" noResize="1" noEditPoints="1" noAdjustHandles="1" noChangeArrowheads="1" noChangeShapeType="1" noTextEdit="1"/>
              </p:cNvSpPr>
              <p:nvPr/>
            </p:nvSpPr>
            <p:spPr>
              <a:xfrm>
                <a:off x="5489323" y="4526082"/>
                <a:ext cx="83249" cy="322717"/>
              </a:xfrm>
              <a:prstGeom prst="rect">
                <a:avLst/>
              </a:prstGeom>
              <a:blipFill>
                <a:blip r:embed="rId11"/>
                <a:stretch>
                  <a:fillRect r="-175000"/>
                </a:stretch>
              </a:blipFill>
              <a:ln>
                <a:solidFill>
                  <a:schemeClr val="accent2">
                    <a:lumMod val="40000"/>
                    <a:lumOff val="60000"/>
                  </a:schemeClr>
                </a:solidFill>
              </a:ln>
            </p:spPr>
            <p:txBody>
              <a:bodyPr/>
              <a:lstStyle/>
              <a:p>
                <a:r>
                  <a:rPr lang="en-US">
                    <a:noFill/>
                  </a:rPr>
                  <a:t> </a:t>
                </a:r>
              </a:p>
            </p:txBody>
          </p:sp>
        </mc:Fallback>
      </mc:AlternateContent>
      <p:sp>
        <p:nvSpPr>
          <p:cNvPr id="35" name="矩形 52">
            <a:extLst>
              <a:ext uri="{FF2B5EF4-FFF2-40B4-BE49-F238E27FC236}">
                <a16:creationId xmlns:a16="http://schemas.microsoft.com/office/drawing/2014/main" id="{E2DFA4A8-F95E-0349-9302-4FE668546CB3}"/>
              </a:ext>
            </a:extLst>
          </p:cNvPr>
          <p:cNvSpPr/>
          <p:nvPr/>
        </p:nvSpPr>
        <p:spPr>
          <a:xfrm>
            <a:off x="3756398" y="3901532"/>
            <a:ext cx="30972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6" name="矩形 53">
            <a:extLst>
              <a:ext uri="{FF2B5EF4-FFF2-40B4-BE49-F238E27FC236}">
                <a16:creationId xmlns:a16="http://schemas.microsoft.com/office/drawing/2014/main" id="{63B27545-67B0-D247-906B-3B089D040B7C}"/>
              </a:ext>
            </a:extLst>
          </p:cNvPr>
          <p:cNvSpPr/>
          <p:nvPr/>
        </p:nvSpPr>
        <p:spPr>
          <a:xfrm>
            <a:off x="4343400" y="3901532"/>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7" name="矩形 54">
            <a:extLst>
              <a:ext uri="{FF2B5EF4-FFF2-40B4-BE49-F238E27FC236}">
                <a16:creationId xmlns:a16="http://schemas.microsoft.com/office/drawing/2014/main" id="{69D3106D-C2B8-F44F-BA15-B0AA43D5373E}"/>
              </a:ext>
            </a:extLst>
          </p:cNvPr>
          <p:cNvSpPr/>
          <p:nvPr/>
        </p:nvSpPr>
        <p:spPr>
          <a:xfrm>
            <a:off x="5476137" y="3906260"/>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38" name="直接箭头连接符 55">
            <a:extLst>
              <a:ext uri="{FF2B5EF4-FFF2-40B4-BE49-F238E27FC236}">
                <a16:creationId xmlns:a16="http://schemas.microsoft.com/office/drawing/2014/main" id="{E5EAF80D-18F6-FD4B-98A2-4DCAC7AAF86D}"/>
              </a:ext>
            </a:extLst>
          </p:cNvPr>
          <p:cNvCxnSpPr>
            <a:endCxn id="35" idx="1"/>
          </p:cNvCxnSpPr>
          <p:nvPr/>
        </p:nvCxnSpPr>
        <p:spPr>
          <a:xfrm flipV="1">
            <a:off x="3477529" y="4084412"/>
            <a:ext cx="278869"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56">
            <a:extLst>
              <a:ext uri="{FF2B5EF4-FFF2-40B4-BE49-F238E27FC236}">
                <a16:creationId xmlns:a16="http://schemas.microsoft.com/office/drawing/2014/main" id="{4A03DA2B-F00F-9042-BEC9-1B36F088758A}"/>
              </a:ext>
            </a:extLst>
          </p:cNvPr>
          <p:cNvCxnSpPr>
            <a:stCxn id="35" idx="3"/>
            <a:endCxn id="36" idx="1"/>
          </p:cNvCxnSpPr>
          <p:nvPr/>
        </p:nvCxnSpPr>
        <p:spPr>
          <a:xfrm>
            <a:off x="4066126" y="4084412"/>
            <a:ext cx="27727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57">
            <a:extLst>
              <a:ext uri="{FF2B5EF4-FFF2-40B4-BE49-F238E27FC236}">
                <a16:creationId xmlns:a16="http://schemas.microsoft.com/office/drawing/2014/main" id="{F970F0EC-A100-DE44-B4FB-B17489D868E9}"/>
              </a:ext>
            </a:extLst>
          </p:cNvPr>
          <p:cNvCxnSpPr/>
          <p:nvPr/>
        </p:nvCxnSpPr>
        <p:spPr>
          <a:xfrm>
            <a:off x="4620663" y="4092494"/>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58">
            <a:extLst>
              <a:ext uri="{FF2B5EF4-FFF2-40B4-BE49-F238E27FC236}">
                <a16:creationId xmlns:a16="http://schemas.microsoft.com/office/drawing/2014/main" id="{3B0B0A2A-DC1B-C848-B81B-1F98CA4FEFD7}"/>
              </a:ext>
            </a:extLst>
          </p:cNvPr>
          <p:cNvCxnSpPr/>
          <p:nvPr/>
        </p:nvCxnSpPr>
        <p:spPr>
          <a:xfrm>
            <a:off x="5195149" y="4101793"/>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59">
                <a:extLst>
                  <a:ext uri="{FF2B5EF4-FFF2-40B4-BE49-F238E27FC236}">
                    <a16:creationId xmlns:a16="http://schemas.microsoft.com/office/drawing/2014/main" id="{AF18C6D6-E970-0946-BEFE-BDC3A696A87D}"/>
                  </a:ext>
                </a:extLst>
              </p:cNvPr>
              <p:cNvSpPr/>
              <p:nvPr/>
            </p:nvSpPr>
            <p:spPr>
              <a:xfrm>
                <a:off x="5468775" y="3917829"/>
                <a:ext cx="103797" cy="322717"/>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2" name="矩形 59">
                <a:extLst>
                  <a:ext uri="{FF2B5EF4-FFF2-40B4-BE49-F238E27FC236}">
                    <a16:creationId xmlns:a16="http://schemas.microsoft.com/office/drawing/2014/main" id="{AF18C6D6-E970-0946-BEFE-BDC3A696A87D}"/>
                  </a:ext>
                </a:extLst>
              </p:cNvPr>
              <p:cNvSpPr>
                <a:spLocks noRot="1" noChangeAspect="1" noMove="1" noResize="1" noEditPoints="1" noAdjustHandles="1" noChangeArrowheads="1" noChangeShapeType="1" noTextEdit="1"/>
              </p:cNvSpPr>
              <p:nvPr/>
            </p:nvSpPr>
            <p:spPr>
              <a:xfrm>
                <a:off x="5468775" y="3917829"/>
                <a:ext cx="103797" cy="322717"/>
              </a:xfrm>
              <a:prstGeom prst="rect">
                <a:avLst/>
              </a:prstGeom>
              <a:blipFill>
                <a:blip r:embed="rId12"/>
                <a:stretch>
                  <a:fillRect r="-130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矩形 60">
                <a:extLst>
                  <a:ext uri="{FF2B5EF4-FFF2-40B4-BE49-F238E27FC236}">
                    <a16:creationId xmlns:a16="http://schemas.microsoft.com/office/drawing/2014/main" id="{8FF3BAF8-D56E-D04F-AF31-C5D3244BA71C}"/>
                  </a:ext>
                </a:extLst>
              </p:cNvPr>
              <p:cNvSpPr/>
              <p:nvPr/>
            </p:nvSpPr>
            <p:spPr>
              <a:xfrm>
                <a:off x="4346612" y="3929519"/>
                <a:ext cx="75514" cy="319768"/>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3" name="矩形 60">
                <a:extLst>
                  <a:ext uri="{FF2B5EF4-FFF2-40B4-BE49-F238E27FC236}">
                    <a16:creationId xmlns:a16="http://schemas.microsoft.com/office/drawing/2014/main" id="{8FF3BAF8-D56E-D04F-AF31-C5D3244BA71C}"/>
                  </a:ext>
                </a:extLst>
              </p:cNvPr>
              <p:cNvSpPr>
                <a:spLocks noRot="1" noChangeAspect="1" noMove="1" noResize="1" noEditPoints="1" noAdjustHandles="1" noChangeArrowheads="1" noChangeShapeType="1" noTextEdit="1"/>
              </p:cNvSpPr>
              <p:nvPr/>
            </p:nvSpPr>
            <p:spPr>
              <a:xfrm>
                <a:off x="4346612" y="3929519"/>
                <a:ext cx="75514" cy="319768"/>
              </a:xfrm>
              <a:prstGeom prst="rect">
                <a:avLst/>
              </a:prstGeom>
              <a:blipFill>
                <a:blip r:embed="rId13"/>
                <a:stretch>
                  <a:fillRect r="-175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矩形 61">
                <a:extLst>
                  <a:ext uri="{FF2B5EF4-FFF2-40B4-BE49-F238E27FC236}">
                    <a16:creationId xmlns:a16="http://schemas.microsoft.com/office/drawing/2014/main" id="{89369659-C231-CF43-AB76-E79659A58F5A}"/>
                  </a:ext>
                </a:extLst>
              </p:cNvPr>
              <p:cNvSpPr/>
              <p:nvPr/>
            </p:nvSpPr>
            <p:spPr>
              <a:xfrm>
                <a:off x="3754695" y="3930578"/>
                <a:ext cx="126498"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4" name="矩形 61">
                <a:extLst>
                  <a:ext uri="{FF2B5EF4-FFF2-40B4-BE49-F238E27FC236}">
                    <a16:creationId xmlns:a16="http://schemas.microsoft.com/office/drawing/2014/main" id="{89369659-C231-CF43-AB76-E79659A58F5A}"/>
                  </a:ext>
                </a:extLst>
              </p:cNvPr>
              <p:cNvSpPr>
                <a:spLocks noRot="1" noChangeAspect="1" noMove="1" noResize="1" noEditPoints="1" noAdjustHandles="1" noChangeArrowheads="1" noChangeShapeType="1" noTextEdit="1"/>
              </p:cNvSpPr>
              <p:nvPr/>
            </p:nvSpPr>
            <p:spPr>
              <a:xfrm>
                <a:off x="3754695" y="3930578"/>
                <a:ext cx="126498" cy="321306"/>
              </a:xfrm>
              <a:prstGeom prst="rect">
                <a:avLst/>
              </a:prstGeom>
              <a:blipFill>
                <a:blip r:embed="rId14"/>
                <a:stretch>
                  <a:fillRect r="-100000"/>
                </a:stretch>
              </a:blipFill>
              <a:ln>
                <a:solidFill>
                  <a:srgbClr val="00B0F0"/>
                </a:solidFill>
              </a:ln>
            </p:spPr>
            <p:txBody>
              <a:bodyPr/>
              <a:lstStyle/>
              <a:p>
                <a:r>
                  <a:rPr lang="en-US">
                    <a:noFill/>
                  </a:rPr>
                  <a:t> </a:t>
                </a:r>
              </a:p>
            </p:txBody>
          </p:sp>
        </mc:Fallback>
      </mc:AlternateContent>
      <p:cxnSp>
        <p:nvCxnSpPr>
          <p:cNvPr id="45" name="直接箭头连接符 73">
            <a:extLst>
              <a:ext uri="{FF2B5EF4-FFF2-40B4-BE49-F238E27FC236}">
                <a16:creationId xmlns:a16="http://schemas.microsoft.com/office/drawing/2014/main" id="{C5500BDE-0104-5E4E-9056-E784A01E14CB}"/>
              </a:ext>
            </a:extLst>
          </p:cNvPr>
          <p:cNvCxnSpPr>
            <a:stCxn id="52" idx="0"/>
            <a:endCxn id="96" idx="4"/>
          </p:cNvCxnSpPr>
          <p:nvPr/>
        </p:nvCxnSpPr>
        <p:spPr>
          <a:xfrm flipH="1" flipV="1">
            <a:off x="4473816" y="5296942"/>
            <a:ext cx="1166272" cy="1257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77">
            <a:extLst>
              <a:ext uri="{FF2B5EF4-FFF2-40B4-BE49-F238E27FC236}">
                <a16:creationId xmlns:a16="http://schemas.microsoft.com/office/drawing/2014/main" id="{296B8702-FBDA-1343-80B7-37F82894F77E}"/>
              </a:ext>
            </a:extLst>
          </p:cNvPr>
          <p:cNvCxnSpPr>
            <a:stCxn id="13" idx="0"/>
            <a:endCxn id="96" idx="4"/>
          </p:cNvCxnSpPr>
          <p:nvPr/>
        </p:nvCxnSpPr>
        <p:spPr>
          <a:xfrm flipV="1">
            <a:off x="3333707" y="5296941"/>
            <a:ext cx="1140110" cy="13436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79">
            <a:extLst>
              <a:ext uri="{FF2B5EF4-FFF2-40B4-BE49-F238E27FC236}">
                <a16:creationId xmlns:a16="http://schemas.microsoft.com/office/drawing/2014/main" id="{720F7B19-4217-AD47-98FF-3A052F5A174B}"/>
              </a:ext>
            </a:extLst>
          </p:cNvPr>
          <p:cNvSpPr txBox="1"/>
          <p:nvPr/>
        </p:nvSpPr>
        <p:spPr>
          <a:xfrm>
            <a:off x="3150241" y="5842529"/>
            <a:ext cx="461029" cy="253916"/>
          </a:xfrm>
          <a:prstGeom prst="rect">
            <a:avLst/>
          </a:prstGeom>
          <a:noFill/>
        </p:spPr>
        <p:txBody>
          <a:bodyPr wrap="square" rtlCol="0">
            <a:spAutoFit/>
          </a:bodyPr>
          <a:lstStyle/>
          <a:p>
            <a:r>
              <a:rPr lang="en-US" altLang="zh-CN" sz="1050" dirty="0"/>
              <a:t>Why</a:t>
            </a:r>
            <a:endParaRPr lang="zh-CN" altLang="en-US" sz="1350" dirty="0"/>
          </a:p>
        </p:txBody>
      </p:sp>
      <p:sp>
        <p:nvSpPr>
          <p:cNvPr id="48" name="文本框 81">
            <a:extLst>
              <a:ext uri="{FF2B5EF4-FFF2-40B4-BE49-F238E27FC236}">
                <a16:creationId xmlns:a16="http://schemas.microsoft.com/office/drawing/2014/main" id="{B3235974-8458-BB46-A4B3-BAF795EF1184}"/>
              </a:ext>
            </a:extLst>
          </p:cNvPr>
          <p:cNvSpPr txBox="1"/>
          <p:nvPr/>
        </p:nvSpPr>
        <p:spPr>
          <a:xfrm>
            <a:off x="3698510" y="5840307"/>
            <a:ext cx="485111" cy="253916"/>
          </a:xfrm>
          <a:prstGeom prst="rect">
            <a:avLst/>
          </a:prstGeom>
          <a:noFill/>
        </p:spPr>
        <p:txBody>
          <a:bodyPr wrap="square" rtlCol="0">
            <a:spAutoFit/>
          </a:bodyPr>
          <a:lstStyle/>
          <a:p>
            <a:r>
              <a:rPr lang="en-US" altLang="zh-CN" sz="1050" dirty="0"/>
              <a:t>did</a:t>
            </a:r>
            <a:endParaRPr lang="zh-CN" altLang="en-US" sz="1350" dirty="0"/>
          </a:p>
        </p:txBody>
      </p:sp>
      <p:sp>
        <p:nvSpPr>
          <p:cNvPr id="49" name="文本框 82">
            <a:extLst>
              <a:ext uri="{FF2B5EF4-FFF2-40B4-BE49-F238E27FC236}">
                <a16:creationId xmlns:a16="http://schemas.microsoft.com/office/drawing/2014/main" id="{FE2FE70F-7549-7446-8E1B-55F3AACADCCC}"/>
              </a:ext>
            </a:extLst>
          </p:cNvPr>
          <p:cNvSpPr txBox="1"/>
          <p:nvPr/>
        </p:nvSpPr>
        <p:spPr>
          <a:xfrm>
            <a:off x="4281032" y="5850167"/>
            <a:ext cx="665730" cy="253916"/>
          </a:xfrm>
          <a:prstGeom prst="rect">
            <a:avLst/>
          </a:prstGeom>
          <a:noFill/>
        </p:spPr>
        <p:txBody>
          <a:bodyPr wrap="square" rtlCol="0">
            <a:spAutoFit/>
          </a:bodyPr>
          <a:lstStyle/>
          <a:p>
            <a:r>
              <a:rPr lang="en-US" altLang="zh-CN" sz="1050" dirty="0"/>
              <a:t>Tesla</a:t>
            </a:r>
            <a:endParaRPr lang="zh-CN" altLang="en-US" sz="1350" dirty="0"/>
          </a:p>
        </p:txBody>
      </p:sp>
      <p:sp>
        <p:nvSpPr>
          <p:cNvPr id="50" name="文本框 95">
            <a:extLst>
              <a:ext uri="{FF2B5EF4-FFF2-40B4-BE49-F238E27FC236}">
                <a16:creationId xmlns:a16="http://schemas.microsoft.com/office/drawing/2014/main" id="{58026CDC-5327-DD48-B54F-8A286CFEC5E4}"/>
              </a:ext>
            </a:extLst>
          </p:cNvPr>
          <p:cNvSpPr txBox="1"/>
          <p:nvPr/>
        </p:nvSpPr>
        <p:spPr>
          <a:xfrm>
            <a:off x="5556021" y="5840307"/>
            <a:ext cx="561155" cy="253916"/>
          </a:xfrm>
          <a:prstGeom prst="rect">
            <a:avLst/>
          </a:prstGeom>
          <a:noFill/>
        </p:spPr>
        <p:txBody>
          <a:bodyPr wrap="square" rtlCol="0">
            <a:spAutoFit/>
          </a:bodyPr>
          <a:lstStyle/>
          <a:p>
            <a:r>
              <a:rPr lang="en-US" altLang="zh-CN" sz="1050" dirty="0"/>
              <a:t>?</a:t>
            </a:r>
            <a:endParaRPr lang="zh-CN" altLang="en-US" sz="1350" dirty="0"/>
          </a:p>
        </p:txBody>
      </p:sp>
      <p:cxnSp>
        <p:nvCxnSpPr>
          <p:cNvPr id="51" name="直接箭头连接符 97">
            <a:extLst>
              <a:ext uri="{FF2B5EF4-FFF2-40B4-BE49-F238E27FC236}">
                <a16:creationId xmlns:a16="http://schemas.microsoft.com/office/drawing/2014/main" id="{C22FD948-FFD1-6C41-9F4C-879C654522C5}"/>
              </a:ext>
            </a:extLst>
          </p:cNvPr>
          <p:cNvCxnSpPr>
            <a:endCxn id="54" idx="1"/>
          </p:cNvCxnSpPr>
          <p:nvPr/>
        </p:nvCxnSpPr>
        <p:spPr>
          <a:xfrm>
            <a:off x="5181600" y="5605541"/>
            <a:ext cx="304800" cy="129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98">
            <a:extLst>
              <a:ext uri="{FF2B5EF4-FFF2-40B4-BE49-F238E27FC236}">
                <a16:creationId xmlns:a16="http://schemas.microsoft.com/office/drawing/2014/main" id="{136F7F7A-645B-1C44-B887-11AB4B72C463}"/>
              </a:ext>
            </a:extLst>
          </p:cNvPr>
          <p:cNvSpPr/>
          <p:nvPr/>
        </p:nvSpPr>
        <p:spPr>
          <a:xfrm>
            <a:off x="5494269" y="5422661"/>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53" name="直接箭头连接符 100">
            <a:extLst>
              <a:ext uri="{FF2B5EF4-FFF2-40B4-BE49-F238E27FC236}">
                <a16:creationId xmlns:a16="http://schemas.microsoft.com/office/drawing/2014/main" id="{4608F173-39DF-384A-AB0A-183AF4D4BF56}"/>
              </a:ext>
            </a:extLst>
          </p:cNvPr>
          <p:cNvCxnSpPr/>
          <p:nvPr/>
        </p:nvCxnSpPr>
        <p:spPr>
          <a:xfrm>
            <a:off x="4626400" y="3335642"/>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103">
                <a:extLst>
                  <a:ext uri="{FF2B5EF4-FFF2-40B4-BE49-F238E27FC236}">
                    <a16:creationId xmlns:a16="http://schemas.microsoft.com/office/drawing/2014/main" id="{40401ADC-95DA-FA46-96A9-9026E0CC6ABD}"/>
                  </a:ext>
                </a:extLst>
              </p:cNvPr>
              <p:cNvSpPr/>
              <p:nvPr/>
            </p:nvSpPr>
            <p:spPr>
              <a:xfrm>
                <a:off x="5486400" y="5435245"/>
                <a:ext cx="152028" cy="343171"/>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𝑄</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54" name="矩形 103">
                <a:extLst>
                  <a:ext uri="{FF2B5EF4-FFF2-40B4-BE49-F238E27FC236}">
                    <a16:creationId xmlns:a16="http://schemas.microsoft.com/office/drawing/2014/main" id="{40401ADC-95DA-FA46-96A9-9026E0CC6ABD}"/>
                  </a:ext>
                </a:extLst>
              </p:cNvPr>
              <p:cNvSpPr>
                <a:spLocks noRot="1" noChangeAspect="1" noMove="1" noResize="1" noEditPoints="1" noAdjustHandles="1" noChangeArrowheads="1" noChangeShapeType="1" noTextEdit="1"/>
              </p:cNvSpPr>
              <p:nvPr/>
            </p:nvSpPr>
            <p:spPr>
              <a:xfrm>
                <a:off x="5486400" y="5435245"/>
                <a:ext cx="152028" cy="343171"/>
              </a:xfrm>
              <a:prstGeom prst="rect">
                <a:avLst/>
              </a:prstGeom>
              <a:blipFill>
                <a:blip r:embed="rId15"/>
                <a:stretch>
                  <a:fillRect r="-53846"/>
                </a:stretch>
              </a:blipFill>
              <a:ln>
                <a:solidFill>
                  <a:schemeClr val="accent2">
                    <a:lumMod val="40000"/>
                    <a:lumOff val="60000"/>
                  </a:schemeClr>
                </a:solidFill>
              </a:ln>
            </p:spPr>
            <p:txBody>
              <a:bodyPr/>
              <a:lstStyle/>
              <a:p>
                <a:r>
                  <a:rPr lang="en-US">
                    <a:noFill/>
                  </a:rPr>
                  <a:t> </a:t>
                </a:r>
              </a:p>
            </p:txBody>
          </p:sp>
        </mc:Fallback>
      </mc:AlternateContent>
      <p:sp>
        <p:nvSpPr>
          <p:cNvPr id="55" name="文本框 112">
            <a:extLst>
              <a:ext uri="{FF2B5EF4-FFF2-40B4-BE49-F238E27FC236}">
                <a16:creationId xmlns:a16="http://schemas.microsoft.com/office/drawing/2014/main" id="{800C5085-587A-2B4F-B1F7-FAA9636E0C08}"/>
              </a:ext>
            </a:extLst>
          </p:cNvPr>
          <p:cNvSpPr txBox="1"/>
          <p:nvPr/>
        </p:nvSpPr>
        <p:spPr>
          <a:xfrm>
            <a:off x="3657600" y="4258380"/>
            <a:ext cx="615248" cy="253916"/>
          </a:xfrm>
          <a:prstGeom prst="rect">
            <a:avLst/>
          </a:prstGeom>
          <a:noFill/>
        </p:spPr>
        <p:txBody>
          <a:bodyPr wrap="square" rtlCol="0">
            <a:spAutoFit/>
          </a:bodyPr>
          <a:lstStyle/>
          <a:p>
            <a:r>
              <a:rPr lang="en-US" altLang="zh-CN" sz="1050" dirty="0"/>
              <a:t>attend</a:t>
            </a:r>
            <a:endParaRPr lang="zh-CN" altLang="en-US" sz="1350" dirty="0"/>
          </a:p>
        </p:txBody>
      </p:sp>
      <p:sp>
        <p:nvSpPr>
          <p:cNvPr id="56" name="文本框 113">
            <a:extLst>
              <a:ext uri="{FF2B5EF4-FFF2-40B4-BE49-F238E27FC236}">
                <a16:creationId xmlns:a16="http://schemas.microsoft.com/office/drawing/2014/main" id="{A755798E-7EF8-A44E-A89E-F0B18B726992}"/>
              </a:ext>
            </a:extLst>
          </p:cNvPr>
          <p:cNvSpPr txBox="1"/>
          <p:nvPr/>
        </p:nvSpPr>
        <p:spPr>
          <a:xfrm>
            <a:off x="4191000" y="4264859"/>
            <a:ext cx="652845" cy="253916"/>
          </a:xfrm>
          <a:prstGeom prst="rect">
            <a:avLst/>
          </a:prstGeom>
          <a:noFill/>
        </p:spPr>
        <p:txBody>
          <a:bodyPr wrap="square" rtlCol="0">
            <a:spAutoFit/>
          </a:bodyPr>
          <a:lstStyle/>
          <a:p>
            <a:r>
              <a:rPr lang="en-US" altLang="zh-CN" sz="1050" dirty="0"/>
              <a:t>school</a:t>
            </a:r>
            <a:endParaRPr lang="zh-CN" altLang="en-US" sz="1350" dirty="0"/>
          </a:p>
        </p:txBody>
      </p:sp>
      <p:sp>
        <p:nvSpPr>
          <p:cNvPr id="57" name="文本框 115">
            <a:extLst>
              <a:ext uri="{FF2B5EF4-FFF2-40B4-BE49-F238E27FC236}">
                <a16:creationId xmlns:a16="http://schemas.microsoft.com/office/drawing/2014/main" id="{D3CC525B-7898-EB45-9642-02AAB23D9C00}"/>
              </a:ext>
            </a:extLst>
          </p:cNvPr>
          <p:cNvSpPr txBox="1"/>
          <p:nvPr/>
        </p:nvSpPr>
        <p:spPr>
          <a:xfrm>
            <a:off x="5410200" y="4265717"/>
            <a:ext cx="614110" cy="253916"/>
          </a:xfrm>
          <a:prstGeom prst="rect">
            <a:avLst/>
          </a:prstGeom>
          <a:noFill/>
        </p:spPr>
        <p:txBody>
          <a:bodyPr wrap="square" rtlCol="0">
            <a:spAutoFit/>
          </a:bodyPr>
          <a:lstStyle/>
          <a:p>
            <a:r>
              <a:rPr lang="en-US" altLang="zh-CN" sz="1050" dirty="0"/>
              <a:t>Real</a:t>
            </a:r>
            <a:endParaRPr lang="zh-CN" altLang="en-US" sz="1350" dirty="0"/>
          </a:p>
        </p:txBody>
      </p:sp>
      <p:cxnSp>
        <p:nvCxnSpPr>
          <p:cNvPr id="58" name="直接箭头连接符 116">
            <a:extLst>
              <a:ext uri="{FF2B5EF4-FFF2-40B4-BE49-F238E27FC236}">
                <a16:creationId xmlns:a16="http://schemas.microsoft.com/office/drawing/2014/main" id="{F4AE0AB8-FD97-FC43-8B0F-3099F4CD47B6}"/>
              </a:ext>
            </a:extLst>
          </p:cNvPr>
          <p:cNvCxnSpPr/>
          <p:nvPr/>
        </p:nvCxnSpPr>
        <p:spPr>
          <a:xfrm flipV="1">
            <a:off x="5766035" y="4104220"/>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117">
            <a:extLst>
              <a:ext uri="{FF2B5EF4-FFF2-40B4-BE49-F238E27FC236}">
                <a16:creationId xmlns:a16="http://schemas.microsoft.com/office/drawing/2014/main" id="{25DFEB21-EE4E-0B48-810F-1CF685A971F0}"/>
              </a:ext>
            </a:extLst>
          </p:cNvPr>
          <p:cNvCxnSpPr>
            <a:stCxn id="96" idx="0"/>
          </p:cNvCxnSpPr>
          <p:nvPr/>
        </p:nvCxnSpPr>
        <p:spPr>
          <a:xfrm flipH="1" flipV="1">
            <a:off x="3332054" y="4868998"/>
            <a:ext cx="1141763" cy="25330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118">
            <a:extLst>
              <a:ext uri="{FF2B5EF4-FFF2-40B4-BE49-F238E27FC236}">
                <a16:creationId xmlns:a16="http://schemas.microsoft.com/office/drawing/2014/main" id="{7F19493E-A061-1A4C-80FE-52721D4ED51F}"/>
              </a:ext>
            </a:extLst>
          </p:cNvPr>
          <p:cNvCxnSpPr>
            <a:stCxn id="14" idx="0"/>
            <a:endCxn id="96" idx="4"/>
          </p:cNvCxnSpPr>
          <p:nvPr/>
        </p:nvCxnSpPr>
        <p:spPr>
          <a:xfrm flipV="1">
            <a:off x="3904214" y="5296941"/>
            <a:ext cx="569602"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119">
            <a:extLst>
              <a:ext uri="{FF2B5EF4-FFF2-40B4-BE49-F238E27FC236}">
                <a16:creationId xmlns:a16="http://schemas.microsoft.com/office/drawing/2014/main" id="{78C291F2-148C-A441-BD0E-71D1C978FBB2}"/>
              </a:ext>
            </a:extLst>
          </p:cNvPr>
          <p:cNvCxnSpPr>
            <a:stCxn id="15" idx="0"/>
            <a:endCxn id="96" idx="4"/>
          </p:cNvCxnSpPr>
          <p:nvPr/>
        </p:nvCxnSpPr>
        <p:spPr>
          <a:xfrm flipH="1" flipV="1">
            <a:off x="4473816" y="5296941"/>
            <a:ext cx="3025"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120">
                <a:extLst>
                  <a:ext uri="{FF2B5EF4-FFF2-40B4-BE49-F238E27FC236}">
                    <a16:creationId xmlns:a16="http://schemas.microsoft.com/office/drawing/2014/main" id="{563BCCEB-2995-194B-8481-16CF7F09E3D1}"/>
                  </a:ext>
                </a:extLst>
              </p:cNvPr>
              <p:cNvSpPr/>
              <p:nvPr/>
            </p:nvSpPr>
            <p:spPr>
              <a:xfrm>
                <a:off x="4914928" y="5440832"/>
                <a:ext cx="299330" cy="341289"/>
              </a:xfrm>
              <a:prstGeom prst="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2" name="矩形 120">
                <a:extLst>
                  <a:ext uri="{FF2B5EF4-FFF2-40B4-BE49-F238E27FC236}">
                    <a16:creationId xmlns:a16="http://schemas.microsoft.com/office/drawing/2014/main" id="{563BCCEB-2995-194B-8481-16CF7F09E3D1}"/>
                  </a:ext>
                </a:extLst>
              </p:cNvPr>
              <p:cNvSpPr>
                <a:spLocks noRot="1" noChangeAspect="1" noMove="1" noResize="1" noEditPoints="1" noAdjustHandles="1" noChangeArrowheads="1" noChangeShapeType="1" noTextEdit="1"/>
              </p:cNvSpPr>
              <p:nvPr/>
            </p:nvSpPr>
            <p:spPr>
              <a:xfrm>
                <a:off x="4914928" y="5440832"/>
                <a:ext cx="299330" cy="341289"/>
              </a:xfrm>
              <a:prstGeom prst="rect">
                <a:avLst/>
              </a:prstGeom>
              <a:blipFill>
                <a:blip r:embed="rId16"/>
                <a:stretch>
                  <a:fillRect/>
                </a:stretch>
              </a:blipFill>
              <a:ln w="28575">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矩形 121">
                <a:extLst>
                  <a:ext uri="{FF2B5EF4-FFF2-40B4-BE49-F238E27FC236}">
                    <a16:creationId xmlns:a16="http://schemas.microsoft.com/office/drawing/2014/main" id="{E5DF2B81-B71D-B746-BCD2-1A9ADD0A8E26}"/>
                  </a:ext>
                </a:extLst>
              </p:cNvPr>
              <p:cNvSpPr/>
              <p:nvPr/>
            </p:nvSpPr>
            <p:spPr>
              <a:xfrm>
                <a:off x="6642086" y="3886100"/>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3" name="矩形 121">
                <a:extLst>
                  <a:ext uri="{FF2B5EF4-FFF2-40B4-BE49-F238E27FC236}">
                    <a16:creationId xmlns:a16="http://schemas.microsoft.com/office/drawing/2014/main" id="{E5DF2B81-B71D-B746-BCD2-1A9ADD0A8E26}"/>
                  </a:ext>
                </a:extLst>
              </p:cNvPr>
              <p:cNvSpPr>
                <a:spLocks noRot="1" noChangeAspect="1" noMove="1" noResize="1" noEditPoints="1" noAdjustHandles="1" noChangeArrowheads="1" noChangeShapeType="1" noTextEdit="1"/>
              </p:cNvSpPr>
              <p:nvPr/>
            </p:nvSpPr>
            <p:spPr>
              <a:xfrm>
                <a:off x="6642086" y="3886100"/>
                <a:ext cx="299330" cy="341289"/>
              </a:xfrm>
              <a:prstGeom prst="rect">
                <a:avLst/>
              </a:prstGeom>
              <a:blipFill>
                <a:blip r:embed="rId17"/>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矩形 123">
                <a:extLst>
                  <a:ext uri="{FF2B5EF4-FFF2-40B4-BE49-F238E27FC236}">
                    <a16:creationId xmlns:a16="http://schemas.microsoft.com/office/drawing/2014/main" id="{9271DEDB-B88F-DF47-98FB-42CBAFDF7BD9}"/>
                  </a:ext>
                </a:extLst>
              </p:cNvPr>
              <p:cNvSpPr/>
              <p:nvPr/>
            </p:nvSpPr>
            <p:spPr>
              <a:xfrm>
                <a:off x="4892178" y="3134870"/>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4" name="矩形 123">
                <a:extLst>
                  <a:ext uri="{FF2B5EF4-FFF2-40B4-BE49-F238E27FC236}">
                    <a16:creationId xmlns:a16="http://schemas.microsoft.com/office/drawing/2014/main" id="{9271DEDB-B88F-DF47-98FB-42CBAFDF7BD9}"/>
                  </a:ext>
                </a:extLst>
              </p:cNvPr>
              <p:cNvSpPr>
                <a:spLocks noRot="1" noChangeAspect="1" noMove="1" noResize="1" noEditPoints="1" noAdjustHandles="1" noChangeArrowheads="1" noChangeShapeType="1" noTextEdit="1"/>
              </p:cNvSpPr>
              <p:nvPr/>
            </p:nvSpPr>
            <p:spPr>
              <a:xfrm>
                <a:off x="4892178" y="3134870"/>
                <a:ext cx="299330" cy="341289"/>
              </a:xfrm>
              <a:prstGeom prst="rect">
                <a:avLst/>
              </a:prstGeom>
              <a:blipFill>
                <a:blip r:embed="rId18"/>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矩形 124">
                <a:extLst>
                  <a:ext uri="{FF2B5EF4-FFF2-40B4-BE49-F238E27FC236}">
                    <a16:creationId xmlns:a16="http://schemas.microsoft.com/office/drawing/2014/main" id="{90FB679F-EF37-144F-A745-7EF8BE2BF216}"/>
                  </a:ext>
                </a:extLst>
              </p:cNvPr>
              <p:cNvSpPr/>
              <p:nvPr/>
            </p:nvSpPr>
            <p:spPr>
              <a:xfrm>
                <a:off x="6639919" y="4516174"/>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5" name="矩形 124">
                <a:extLst>
                  <a:ext uri="{FF2B5EF4-FFF2-40B4-BE49-F238E27FC236}">
                    <a16:creationId xmlns:a16="http://schemas.microsoft.com/office/drawing/2014/main" id="{90FB679F-EF37-144F-A745-7EF8BE2BF216}"/>
                  </a:ext>
                </a:extLst>
              </p:cNvPr>
              <p:cNvSpPr>
                <a:spLocks noRot="1" noChangeAspect="1" noMove="1" noResize="1" noEditPoints="1" noAdjustHandles="1" noChangeArrowheads="1" noChangeShapeType="1" noTextEdit="1"/>
              </p:cNvSpPr>
              <p:nvPr/>
            </p:nvSpPr>
            <p:spPr>
              <a:xfrm>
                <a:off x="6639919" y="4516174"/>
                <a:ext cx="299330" cy="341289"/>
              </a:xfrm>
              <a:prstGeom prst="rect">
                <a:avLst/>
              </a:prstGeom>
              <a:blipFill>
                <a:blip r:embed="rId19"/>
                <a:stretch>
                  <a:fillRect/>
                </a:stretch>
              </a:blipFill>
              <a:ln>
                <a:solidFill>
                  <a:schemeClr val="accent2">
                    <a:lumMod val="40000"/>
                    <a:lumOff val="60000"/>
                  </a:schemeClr>
                </a:solidFill>
              </a:ln>
            </p:spPr>
            <p:txBody>
              <a:bodyPr/>
              <a:lstStyle/>
              <a:p>
                <a:r>
                  <a:rPr lang="en-US">
                    <a:noFill/>
                  </a:rPr>
                  <a:t> </a:t>
                </a:r>
              </a:p>
            </p:txBody>
          </p:sp>
        </mc:Fallback>
      </mc:AlternateContent>
      <p:cxnSp>
        <p:nvCxnSpPr>
          <p:cNvPr id="66" name="直接箭头连接符 129">
            <a:extLst>
              <a:ext uri="{FF2B5EF4-FFF2-40B4-BE49-F238E27FC236}">
                <a16:creationId xmlns:a16="http://schemas.microsoft.com/office/drawing/2014/main" id="{57B15605-7E21-9241-8A97-1E1E391B8A31}"/>
              </a:ext>
            </a:extLst>
          </p:cNvPr>
          <p:cNvCxnSpPr>
            <a:stCxn id="23" idx="0"/>
            <a:endCxn id="16" idx="2"/>
          </p:cNvCxnSpPr>
          <p:nvPr/>
        </p:nvCxnSpPr>
        <p:spPr>
          <a:xfrm flipH="1" flipV="1">
            <a:off x="3902768" y="3504997"/>
            <a:ext cx="4364" cy="28436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132">
            <a:extLst>
              <a:ext uri="{FF2B5EF4-FFF2-40B4-BE49-F238E27FC236}">
                <a16:creationId xmlns:a16="http://schemas.microsoft.com/office/drawing/2014/main" id="{52DCA245-B6C7-9F40-84C5-BF80351DF648}"/>
              </a:ext>
            </a:extLst>
          </p:cNvPr>
          <p:cNvCxnSpPr>
            <a:stCxn id="24" idx="0"/>
            <a:endCxn id="17" idx="2"/>
          </p:cNvCxnSpPr>
          <p:nvPr/>
        </p:nvCxnSpPr>
        <p:spPr>
          <a:xfrm flipH="1" flipV="1">
            <a:off x="4475395" y="3504997"/>
            <a:ext cx="764" cy="28085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159">
            <a:extLst>
              <a:ext uri="{FF2B5EF4-FFF2-40B4-BE49-F238E27FC236}">
                <a16:creationId xmlns:a16="http://schemas.microsoft.com/office/drawing/2014/main" id="{36E9744D-579E-BF45-8CF1-26542258411A}"/>
              </a:ext>
            </a:extLst>
          </p:cNvPr>
          <p:cNvCxnSpPr>
            <a:stCxn id="25" idx="0"/>
            <a:endCxn id="18" idx="2"/>
          </p:cNvCxnSpPr>
          <p:nvPr/>
        </p:nvCxnSpPr>
        <p:spPr>
          <a:xfrm flipV="1">
            <a:off x="5621439" y="3521311"/>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163">
            <a:extLst>
              <a:ext uri="{FF2B5EF4-FFF2-40B4-BE49-F238E27FC236}">
                <a16:creationId xmlns:a16="http://schemas.microsoft.com/office/drawing/2014/main" id="{3B169AE2-04C0-334D-98FB-FF269629540D}"/>
              </a:ext>
            </a:extLst>
          </p:cNvPr>
          <p:cNvCxnSpPr/>
          <p:nvPr/>
        </p:nvCxnSpPr>
        <p:spPr>
          <a:xfrm flipV="1">
            <a:off x="5770682" y="3351084"/>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174">
            <a:extLst>
              <a:ext uri="{FF2B5EF4-FFF2-40B4-BE49-F238E27FC236}">
                <a16:creationId xmlns:a16="http://schemas.microsoft.com/office/drawing/2014/main" id="{9B9D4467-8DCB-4D4E-9C7A-2BEA08CA5607}"/>
              </a:ext>
            </a:extLst>
          </p:cNvPr>
          <p:cNvSpPr/>
          <p:nvPr/>
        </p:nvSpPr>
        <p:spPr>
          <a:xfrm>
            <a:off x="3760232"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71" name="矩形 175">
            <a:extLst>
              <a:ext uri="{FF2B5EF4-FFF2-40B4-BE49-F238E27FC236}">
                <a16:creationId xmlns:a16="http://schemas.microsoft.com/office/drawing/2014/main" id="{0CFD4FF2-8A3B-024F-A1E8-1A367B32CE65}"/>
              </a:ext>
            </a:extLst>
          </p:cNvPr>
          <p:cNvSpPr/>
          <p:nvPr/>
        </p:nvSpPr>
        <p:spPr>
          <a:xfrm>
            <a:off x="4332859"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72" name="矩形 176">
            <a:extLst>
              <a:ext uri="{FF2B5EF4-FFF2-40B4-BE49-F238E27FC236}">
                <a16:creationId xmlns:a16="http://schemas.microsoft.com/office/drawing/2014/main" id="{99FE8CD5-0378-BD48-A5B0-086D4EB5692E}"/>
              </a:ext>
            </a:extLst>
          </p:cNvPr>
          <p:cNvSpPr/>
          <p:nvPr/>
        </p:nvSpPr>
        <p:spPr>
          <a:xfrm>
            <a:off x="5482328" y="2563460"/>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73" name="直接箭头连接符 177">
            <a:extLst>
              <a:ext uri="{FF2B5EF4-FFF2-40B4-BE49-F238E27FC236}">
                <a16:creationId xmlns:a16="http://schemas.microsoft.com/office/drawing/2014/main" id="{32C66FC9-6C7E-F04F-B899-F45C25413833}"/>
              </a:ext>
            </a:extLst>
          </p:cNvPr>
          <p:cNvCxnSpPr>
            <a:stCxn id="70" idx="1"/>
          </p:cNvCxnSpPr>
          <p:nvPr/>
        </p:nvCxnSpPr>
        <p:spPr>
          <a:xfrm flipH="1">
            <a:off x="3481363"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矩形 180">
                <a:extLst>
                  <a:ext uri="{FF2B5EF4-FFF2-40B4-BE49-F238E27FC236}">
                    <a16:creationId xmlns:a16="http://schemas.microsoft.com/office/drawing/2014/main" id="{C21611C1-110B-9B46-B037-BE26A0A976E8}"/>
                  </a:ext>
                </a:extLst>
              </p:cNvPr>
              <p:cNvSpPr/>
              <p:nvPr/>
            </p:nvSpPr>
            <p:spPr>
              <a:xfrm>
                <a:off x="5468775" y="2587598"/>
                <a:ext cx="103797"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4" name="矩形 180">
                <a:extLst>
                  <a:ext uri="{FF2B5EF4-FFF2-40B4-BE49-F238E27FC236}">
                    <a16:creationId xmlns:a16="http://schemas.microsoft.com/office/drawing/2014/main" id="{C21611C1-110B-9B46-B037-BE26A0A976E8}"/>
                  </a:ext>
                </a:extLst>
              </p:cNvPr>
              <p:cNvSpPr>
                <a:spLocks noRot="1" noChangeAspect="1" noMove="1" noResize="1" noEditPoints="1" noAdjustHandles="1" noChangeArrowheads="1" noChangeShapeType="1" noTextEdit="1"/>
              </p:cNvSpPr>
              <p:nvPr/>
            </p:nvSpPr>
            <p:spPr>
              <a:xfrm>
                <a:off x="5468775" y="2587598"/>
                <a:ext cx="103797" cy="333746"/>
              </a:xfrm>
              <a:prstGeom prst="rect">
                <a:avLst/>
              </a:prstGeom>
              <a:blipFill>
                <a:blip r:embed="rId20"/>
                <a:stretch>
                  <a:fillRect r="-130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矩形 181">
                <a:extLst>
                  <a:ext uri="{FF2B5EF4-FFF2-40B4-BE49-F238E27FC236}">
                    <a16:creationId xmlns:a16="http://schemas.microsoft.com/office/drawing/2014/main" id="{CAE526F3-C3CB-AC4C-BA3C-8FFB81580BC1}"/>
                  </a:ext>
                </a:extLst>
              </p:cNvPr>
              <p:cNvSpPr/>
              <p:nvPr/>
            </p:nvSpPr>
            <p:spPr>
              <a:xfrm>
                <a:off x="4325789" y="2570275"/>
                <a:ext cx="79619"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5" name="矩形 181">
                <a:extLst>
                  <a:ext uri="{FF2B5EF4-FFF2-40B4-BE49-F238E27FC236}">
                    <a16:creationId xmlns:a16="http://schemas.microsoft.com/office/drawing/2014/main" id="{CAE526F3-C3CB-AC4C-BA3C-8FFB81580BC1}"/>
                  </a:ext>
                </a:extLst>
              </p:cNvPr>
              <p:cNvSpPr>
                <a:spLocks noRot="1" noChangeAspect="1" noMove="1" noResize="1" noEditPoints="1" noAdjustHandles="1" noChangeArrowheads="1" noChangeShapeType="1" noTextEdit="1"/>
              </p:cNvSpPr>
              <p:nvPr/>
            </p:nvSpPr>
            <p:spPr>
              <a:xfrm>
                <a:off x="4325789" y="2570275"/>
                <a:ext cx="79619" cy="330796"/>
              </a:xfrm>
              <a:prstGeom prst="rect">
                <a:avLst/>
              </a:prstGeom>
              <a:blipFill>
                <a:blip r:embed="rId21"/>
                <a:stretch>
                  <a:fillRect r="-175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矩形 182">
                <a:extLst>
                  <a:ext uri="{FF2B5EF4-FFF2-40B4-BE49-F238E27FC236}">
                    <a16:creationId xmlns:a16="http://schemas.microsoft.com/office/drawing/2014/main" id="{F38727A2-52DC-F54E-BA9F-92A31544BEF6}"/>
                  </a:ext>
                </a:extLst>
              </p:cNvPr>
              <p:cNvSpPr/>
              <p:nvPr/>
            </p:nvSpPr>
            <p:spPr>
              <a:xfrm>
                <a:off x="3758395" y="2578912"/>
                <a:ext cx="60791"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6" name="矩形 182">
                <a:extLst>
                  <a:ext uri="{FF2B5EF4-FFF2-40B4-BE49-F238E27FC236}">
                    <a16:creationId xmlns:a16="http://schemas.microsoft.com/office/drawing/2014/main" id="{F38727A2-52DC-F54E-BA9F-92A31544BEF6}"/>
                  </a:ext>
                </a:extLst>
              </p:cNvPr>
              <p:cNvSpPr>
                <a:spLocks noRot="1" noChangeAspect="1" noMove="1" noResize="1" noEditPoints="1" noAdjustHandles="1" noChangeArrowheads="1" noChangeShapeType="1" noTextEdit="1"/>
              </p:cNvSpPr>
              <p:nvPr/>
            </p:nvSpPr>
            <p:spPr>
              <a:xfrm>
                <a:off x="3758395" y="2578912"/>
                <a:ext cx="60791" cy="332270"/>
              </a:xfrm>
              <a:prstGeom prst="rect">
                <a:avLst/>
              </a:prstGeom>
              <a:blipFill>
                <a:blip r:embed="rId22"/>
                <a:stretch>
                  <a:fillRect r="-214286"/>
                </a:stretch>
              </a:blipFill>
              <a:ln>
                <a:solidFill>
                  <a:schemeClr val="accent1">
                    <a:lumMod val="90000"/>
                  </a:schemeClr>
                </a:solidFill>
              </a:ln>
            </p:spPr>
            <p:txBody>
              <a:bodyPr/>
              <a:lstStyle/>
              <a:p>
                <a:r>
                  <a:rPr lang="en-US">
                    <a:noFill/>
                  </a:rPr>
                  <a:t> </a:t>
                </a:r>
              </a:p>
            </p:txBody>
          </p:sp>
        </mc:Fallback>
      </mc:AlternateContent>
      <p:cxnSp>
        <p:nvCxnSpPr>
          <p:cNvPr id="77" name="直接箭头连接符 189">
            <a:extLst>
              <a:ext uri="{FF2B5EF4-FFF2-40B4-BE49-F238E27FC236}">
                <a16:creationId xmlns:a16="http://schemas.microsoft.com/office/drawing/2014/main" id="{7E3B2FB8-170B-3446-8C9C-8A4FA8999120}"/>
              </a:ext>
            </a:extLst>
          </p:cNvPr>
          <p:cNvCxnSpPr/>
          <p:nvPr/>
        </p:nvCxnSpPr>
        <p:spPr>
          <a:xfrm flipH="1">
            <a:off x="4059176" y="272496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190">
            <a:extLst>
              <a:ext uri="{FF2B5EF4-FFF2-40B4-BE49-F238E27FC236}">
                <a16:creationId xmlns:a16="http://schemas.microsoft.com/office/drawing/2014/main" id="{25BB50FD-620D-BA4B-8817-C500E37366CE}"/>
              </a:ext>
            </a:extLst>
          </p:cNvPr>
          <p:cNvCxnSpPr/>
          <p:nvPr/>
        </p:nvCxnSpPr>
        <p:spPr>
          <a:xfrm flipH="1">
            <a:off x="4621722" y="2734508"/>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91">
            <a:extLst>
              <a:ext uri="{FF2B5EF4-FFF2-40B4-BE49-F238E27FC236}">
                <a16:creationId xmlns:a16="http://schemas.microsoft.com/office/drawing/2014/main" id="{89E50E0A-6A00-9742-88B6-9550F4C0B541}"/>
              </a:ext>
            </a:extLst>
          </p:cNvPr>
          <p:cNvCxnSpPr/>
          <p:nvPr/>
        </p:nvCxnSpPr>
        <p:spPr>
          <a:xfrm flipH="1">
            <a:off x="5190541"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92">
            <a:extLst>
              <a:ext uri="{FF2B5EF4-FFF2-40B4-BE49-F238E27FC236}">
                <a16:creationId xmlns:a16="http://schemas.microsoft.com/office/drawing/2014/main" id="{C47403D8-745F-D84E-A162-4F5B201BA923}"/>
              </a:ext>
            </a:extLst>
          </p:cNvPr>
          <p:cNvCxnSpPr/>
          <p:nvPr/>
        </p:nvCxnSpPr>
        <p:spPr>
          <a:xfrm flipH="1">
            <a:off x="5775608" y="2731781"/>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弧形 200">
            <a:extLst>
              <a:ext uri="{FF2B5EF4-FFF2-40B4-BE49-F238E27FC236}">
                <a16:creationId xmlns:a16="http://schemas.microsoft.com/office/drawing/2014/main" id="{3BC83F59-37B4-3148-A52D-5F42A74AE1C1}"/>
              </a:ext>
            </a:extLst>
          </p:cNvPr>
          <p:cNvSpPr/>
          <p:nvPr/>
        </p:nvSpPr>
        <p:spPr>
          <a:xfrm>
            <a:off x="3657993" y="2917994"/>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2" name="弧形 201">
            <a:extLst>
              <a:ext uri="{FF2B5EF4-FFF2-40B4-BE49-F238E27FC236}">
                <a16:creationId xmlns:a16="http://schemas.microsoft.com/office/drawing/2014/main" id="{B8F0D279-668B-344E-9FCF-CD98A8E12CCF}"/>
              </a:ext>
            </a:extLst>
          </p:cNvPr>
          <p:cNvSpPr/>
          <p:nvPr/>
        </p:nvSpPr>
        <p:spPr>
          <a:xfrm>
            <a:off x="4206218" y="2920787"/>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3" name="弧形 203">
            <a:extLst>
              <a:ext uri="{FF2B5EF4-FFF2-40B4-BE49-F238E27FC236}">
                <a16:creationId xmlns:a16="http://schemas.microsoft.com/office/drawing/2014/main" id="{D164FE60-16F3-814A-9459-70A8C0D6C7B6}"/>
              </a:ext>
            </a:extLst>
          </p:cNvPr>
          <p:cNvSpPr/>
          <p:nvPr/>
        </p:nvSpPr>
        <p:spPr>
          <a:xfrm>
            <a:off x="5351166" y="2931851"/>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4" name="矩形 205">
            <a:extLst>
              <a:ext uri="{FF2B5EF4-FFF2-40B4-BE49-F238E27FC236}">
                <a16:creationId xmlns:a16="http://schemas.microsoft.com/office/drawing/2014/main" id="{4487E2A2-6DDE-5A4B-8DCA-88D2A3AB4501}"/>
              </a:ext>
            </a:extLst>
          </p:cNvPr>
          <p:cNvSpPr/>
          <p:nvPr/>
        </p:nvSpPr>
        <p:spPr>
          <a:xfrm>
            <a:off x="3697882" y="251343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85" name="矩形 206">
            <a:extLst>
              <a:ext uri="{FF2B5EF4-FFF2-40B4-BE49-F238E27FC236}">
                <a16:creationId xmlns:a16="http://schemas.microsoft.com/office/drawing/2014/main" id="{FC5C6E50-FD9A-5949-999A-628D09D9018A}"/>
              </a:ext>
            </a:extLst>
          </p:cNvPr>
          <p:cNvSpPr/>
          <p:nvPr/>
        </p:nvSpPr>
        <p:spPr>
          <a:xfrm>
            <a:off x="4273906" y="2515720"/>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86" name="矩形 208">
            <a:extLst>
              <a:ext uri="{FF2B5EF4-FFF2-40B4-BE49-F238E27FC236}">
                <a16:creationId xmlns:a16="http://schemas.microsoft.com/office/drawing/2014/main" id="{DF0DD5A0-19E6-1B4E-B59F-1150D163F9E1}"/>
              </a:ext>
            </a:extLst>
          </p:cNvPr>
          <p:cNvSpPr/>
          <p:nvPr/>
        </p:nvSpPr>
        <p:spPr>
          <a:xfrm>
            <a:off x="5411682" y="2499647"/>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cxnSp>
        <p:nvCxnSpPr>
          <p:cNvPr id="87" name="直接箭头连接符 225">
            <a:extLst>
              <a:ext uri="{FF2B5EF4-FFF2-40B4-BE49-F238E27FC236}">
                <a16:creationId xmlns:a16="http://schemas.microsoft.com/office/drawing/2014/main" id="{71C6F182-A65D-5B40-9E7A-6A0BAF038D48}"/>
              </a:ext>
            </a:extLst>
          </p:cNvPr>
          <p:cNvCxnSpPr>
            <a:stCxn id="88" idx="3"/>
          </p:cNvCxnSpPr>
          <p:nvPr/>
        </p:nvCxnSpPr>
        <p:spPr>
          <a:xfrm flipV="1">
            <a:off x="3500520" y="1296457"/>
            <a:ext cx="250877" cy="351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229">
            <a:extLst>
              <a:ext uri="{FF2B5EF4-FFF2-40B4-BE49-F238E27FC236}">
                <a16:creationId xmlns:a16="http://schemas.microsoft.com/office/drawing/2014/main" id="{C848C598-5C41-C847-A88E-0687D722284B}"/>
              </a:ext>
            </a:extLst>
          </p:cNvPr>
          <p:cNvSpPr/>
          <p:nvPr/>
        </p:nvSpPr>
        <p:spPr>
          <a:xfrm>
            <a:off x="3208882" y="1117087"/>
            <a:ext cx="291638" cy="36576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89" name="矩形 234">
                <a:extLst>
                  <a:ext uri="{FF2B5EF4-FFF2-40B4-BE49-F238E27FC236}">
                    <a16:creationId xmlns:a16="http://schemas.microsoft.com/office/drawing/2014/main" id="{985C5B06-9626-6049-AFD5-DC702ECF8292}"/>
                  </a:ext>
                </a:extLst>
              </p:cNvPr>
              <p:cNvSpPr/>
              <p:nvPr/>
            </p:nvSpPr>
            <p:spPr>
              <a:xfrm>
                <a:off x="3221144" y="1161340"/>
                <a:ext cx="118483" cy="300082"/>
              </a:xfrm>
              <a:prstGeom prst="rect">
                <a:avLst/>
              </a:prstGeom>
              <a:solidFill>
                <a:schemeClr val="bg2">
                  <a:lumMod val="20000"/>
                  <a:lumOff val="80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0</m:t>
                          </m:r>
                        </m:sub>
                        <m:sup>
                          <m:r>
                            <a:rPr lang="en-US" altLang="zh-CN" sz="1350" i="1">
                              <a:ln>
                                <a:solidFill>
                                  <a:schemeClr val="tx1"/>
                                </a:solidFill>
                              </a:ln>
                              <a:latin typeface="Cambria Math" panose="02040503050406030204" pitchFamily="18" charset="0"/>
                            </a:rPr>
                            <m:t>𝑎</m:t>
                          </m:r>
                        </m:sup>
                      </m:sSubSup>
                    </m:oMath>
                  </m:oMathPara>
                </a14:m>
                <a:endParaRPr lang="zh-CN" altLang="en-US" sz="1350" dirty="0"/>
              </a:p>
            </p:txBody>
          </p:sp>
        </mc:Choice>
        <mc:Fallback xmlns="">
          <p:sp>
            <p:nvSpPr>
              <p:cNvPr id="89" name="矩形 234">
                <a:extLst>
                  <a:ext uri="{FF2B5EF4-FFF2-40B4-BE49-F238E27FC236}">
                    <a16:creationId xmlns:a16="http://schemas.microsoft.com/office/drawing/2014/main" id="{985C5B06-9626-6049-AFD5-DC702ECF8292}"/>
                  </a:ext>
                </a:extLst>
              </p:cNvPr>
              <p:cNvSpPr>
                <a:spLocks noRot="1" noChangeAspect="1" noMove="1" noResize="1" noEditPoints="1" noAdjustHandles="1" noChangeArrowheads="1" noChangeShapeType="1" noTextEdit="1"/>
              </p:cNvSpPr>
              <p:nvPr/>
            </p:nvSpPr>
            <p:spPr>
              <a:xfrm>
                <a:off x="3221144" y="1161340"/>
                <a:ext cx="118483" cy="300082"/>
              </a:xfrm>
              <a:prstGeom prst="rect">
                <a:avLst/>
              </a:prstGeom>
              <a:blipFill>
                <a:blip r:embed="rId23"/>
                <a:stretch>
                  <a:fillRect r="-90000"/>
                </a:stretch>
              </a:blipFill>
              <a:ln>
                <a:noFill/>
              </a:ln>
            </p:spPr>
            <p:txBody>
              <a:bodyPr/>
              <a:lstStyle/>
              <a:p>
                <a:r>
                  <a:rPr lang="en-US">
                    <a:noFill/>
                  </a:rPr>
                  <a:t> </a:t>
                </a:r>
              </a:p>
            </p:txBody>
          </p:sp>
        </mc:Fallback>
      </mc:AlternateContent>
      <p:sp>
        <p:nvSpPr>
          <p:cNvPr id="90" name="矩形 250">
            <a:extLst>
              <a:ext uri="{FF2B5EF4-FFF2-40B4-BE49-F238E27FC236}">
                <a16:creationId xmlns:a16="http://schemas.microsoft.com/office/drawing/2014/main" id="{69E0D0AB-94F5-654C-8AC2-2F18F8C77A24}"/>
              </a:ext>
            </a:extLst>
          </p:cNvPr>
          <p:cNvSpPr/>
          <p:nvPr/>
        </p:nvSpPr>
        <p:spPr>
          <a:xfrm>
            <a:off x="7087667" y="2488625"/>
            <a:ext cx="471932" cy="1081621"/>
          </a:xfrm>
          <a:prstGeom prst="rect">
            <a:avLst/>
          </a:prstGeom>
          <a:solidFill>
            <a:schemeClr val="accent1">
              <a:lumMod val="90000"/>
            </a:schemeClr>
          </a:solidFill>
          <a:ln w="28575">
            <a:solidFill>
              <a:schemeClr val="accent1">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ln>
                  <a:solidFill>
                    <a:schemeClr val="tx1"/>
                  </a:solidFill>
                </a:ln>
                <a:solidFill>
                  <a:schemeClr val="tx1"/>
                </a:solidFill>
              </a:rPr>
              <a:t>Zero </a:t>
            </a:r>
          </a:p>
          <a:p>
            <a:pPr algn="ctr"/>
            <a:r>
              <a:rPr lang="en-US" altLang="zh-CN" sz="900" dirty="0">
                <a:ln>
                  <a:solidFill>
                    <a:schemeClr val="tx1"/>
                  </a:solidFill>
                </a:ln>
                <a:solidFill>
                  <a:schemeClr val="tx1"/>
                </a:solidFill>
              </a:rPr>
              <a:t>Pad</a:t>
            </a:r>
            <a:endParaRPr lang="zh-CN" altLang="en-US" sz="900" dirty="0">
              <a:ln>
                <a:solidFill>
                  <a:schemeClr val="tx1"/>
                </a:solidFill>
              </a:ln>
              <a:solidFill>
                <a:schemeClr val="tx1"/>
              </a:solidFill>
            </a:endParaRPr>
          </a:p>
        </p:txBody>
      </p:sp>
      <p:sp>
        <p:nvSpPr>
          <p:cNvPr id="91" name="文本框 255">
            <a:extLst>
              <a:ext uri="{FF2B5EF4-FFF2-40B4-BE49-F238E27FC236}">
                <a16:creationId xmlns:a16="http://schemas.microsoft.com/office/drawing/2014/main" id="{CE9AB4E3-0A8F-1C4B-BEB1-CE6EA5C7C10D}"/>
              </a:ext>
            </a:extLst>
          </p:cNvPr>
          <p:cNvSpPr txBox="1"/>
          <p:nvPr/>
        </p:nvSpPr>
        <p:spPr>
          <a:xfrm>
            <a:off x="7116565" y="3272153"/>
            <a:ext cx="443034" cy="253916"/>
          </a:xfrm>
          <a:prstGeom prst="rect">
            <a:avLst/>
          </a:prstGeom>
          <a:solidFill>
            <a:schemeClr val="accent1">
              <a:lumMod val="90000"/>
            </a:schemeClr>
          </a:solidFill>
          <a:ln>
            <a:solidFill>
              <a:schemeClr val="accent1">
                <a:lumMod val="90000"/>
              </a:schemeClr>
            </a:solidFill>
          </a:ln>
        </p:spPr>
        <p:txBody>
          <a:bodyPr wrap="square" rtlCol="0">
            <a:spAutoFit/>
          </a:bodyPr>
          <a:lstStyle/>
          <a:p>
            <a:r>
              <a:rPr lang="en-US" altLang="zh-CN" sz="1050" dirty="0"/>
              <a:t>P+1</a:t>
            </a:r>
            <a:endParaRPr lang="zh-CN" altLang="en-US" sz="1350" dirty="0"/>
          </a:p>
        </p:txBody>
      </p:sp>
      <mc:AlternateContent xmlns:mc="http://schemas.openxmlformats.org/markup-compatibility/2006" xmlns:a14="http://schemas.microsoft.com/office/drawing/2010/main">
        <mc:Choice Requires="a14">
          <p:sp>
            <p:nvSpPr>
              <p:cNvPr id="92" name="矩形 194">
                <a:extLst>
                  <a:ext uri="{FF2B5EF4-FFF2-40B4-BE49-F238E27FC236}">
                    <a16:creationId xmlns:a16="http://schemas.microsoft.com/office/drawing/2014/main" id="{C9374082-9D82-F542-92FA-E1D8E40CD654}"/>
                  </a:ext>
                </a:extLst>
              </p:cNvPr>
              <p:cNvSpPr/>
              <p:nvPr/>
            </p:nvSpPr>
            <p:spPr>
              <a:xfrm>
                <a:off x="6636812"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2" name="矩形 194">
                <a:extLst>
                  <a:ext uri="{FF2B5EF4-FFF2-40B4-BE49-F238E27FC236}">
                    <a16:creationId xmlns:a16="http://schemas.microsoft.com/office/drawing/2014/main" id="{C9374082-9D82-F542-92FA-E1D8E40CD654}"/>
                  </a:ext>
                </a:extLst>
              </p:cNvPr>
              <p:cNvSpPr>
                <a:spLocks noRot="1" noChangeAspect="1" noMove="1" noResize="1" noEditPoints="1" noAdjustHandles="1" noChangeArrowheads="1" noChangeShapeType="1" noTextEdit="1"/>
              </p:cNvSpPr>
              <p:nvPr/>
            </p:nvSpPr>
            <p:spPr>
              <a:xfrm>
                <a:off x="6636812" y="3163911"/>
                <a:ext cx="299330" cy="341289"/>
              </a:xfrm>
              <a:prstGeom prst="rect">
                <a:avLst/>
              </a:prstGeom>
              <a:blipFill>
                <a:blip r:embed="rId24"/>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矩形 195">
                <a:extLst>
                  <a:ext uri="{FF2B5EF4-FFF2-40B4-BE49-F238E27FC236}">
                    <a16:creationId xmlns:a16="http://schemas.microsoft.com/office/drawing/2014/main" id="{24827614-5E80-3040-AD83-C54B36E8F096}"/>
                  </a:ext>
                </a:extLst>
              </p:cNvPr>
              <p:cNvSpPr/>
              <p:nvPr/>
            </p:nvSpPr>
            <p:spPr>
              <a:xfrm>
                <a:off x="6639036"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3" name="矩形 195">
                <a:extLst>
                  <a:ext uri="{FF2B5EF4-FFF2-40B4-BE49-F238E27FC236}">
                    <a16:creationId xmlns:a16="http://schemas.microsoft.com/office/drawing/2014/main" id="{24827614-5E80-3040-AD83-C54B36E8F096}"/>
                  </a:ext>
                </a:extLst>
              </p:cNvPr>
              <p:cNvSpPr>
                <a:spLocks noRot="1" noChangeAspect="1" noMove="1" noResize="1" noEditPoints="1" noAdjustHandles="1" noChangeArrowheads="1" noChangeShapeType="1" noTextEdit="1"/>
              </p:cNvSpPr>
              <p:nvPr/>
            </p:nvSpPr>
            <p:spPr>
              <a:xfrm>
                <a:off x="6639036" y="2554311"/>
                <a:ext cx="299330" cy="341289"/>
              </a:xfrm>
              <a:prstGeom prst="rect">
                <a:avLst/>
              </a:prstGeom>
              <a:blipFill>
                <a:blip r:embed="rId25"/>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矩形 196">
                <a:extLst>
                  <a:ext uri="{FF2B5EF4-FFF2-40B4-BE49-F238E27FC236}">
                    <a16:creationId xmlns:a16="http://schemas.microsoft.com/office/drawing/2014/main" id="{A561C656-E552-5947-9608-543B3B8E304E}"/>
                  </a:ext>
                </a:extLst>
              </p:cNvPr>
              <p:cNvSpPr/>
              <p:nvPr/>
            </p:nvSpPr>
            <p:spPr>
              <a:xfrm>
                <a:off x="4876800" y="3897149"/>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4" name="矩形 196">
                <a:extLst>
                  <a:ext uri="{FF2B5EF4-FFF2-40B4-BE49-F238E27FC236}">
                    <a16:creationId xmlns:a16="http://schemas.microsoft.com/office/drawing/2014/main" id="{A561C656-E552-5947-9608-543B3B8E304E}"/>
                  </a:ext>
                </a:extLst>
              </p:cNvPr>
              <p:cNvSpPr>
                <a:spLocks noRot="1" noChangeAspect="1" noMove="1" noResize="1" noEditPoints="1" noAdjustHandles="1" noChangeArrowheads="1" noChangeShapeType="1" noTextEdit="1"/>
              </p:cNvSpPr>
              <p:nvPr/>
            </p:nvSpPr>
            <p:spPr>
              <a:xfrm>
                <a:off x="4876800" y="3897149"/>
                <a:ext cx="299330" cy="341289"/>
              </a:xfrm>
              <a:prstGeom prst="rect">
                <a:avLst/>
              </a:prstGeom>
              <a:blipFill>
                <a:blip r:embed="rId26"/>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矩形 197">
                <a:extLst>
                  <a:ext uri="{FF2B5EF4-FFF2-40B4-BE49-F238E27FC236}">
                    <a16:creationId xmlns:a16="http://schemas.microsoft.com/office/drawing/2014/main" id="{DB6D2E36-E049-0A42-A488-2522FE38CF84}"/>
                  </a:ext>
                </a:extLst>
              </p:cNvPr>
              <p:cNvSpPr/>
              <p:nvPr/>
            </p:nvSpPr>
            <p:spPr>
              <a:xfrm>
                <a:off x="4876800" y="4509736"/>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1350" i="1" dirty="0">
                  <a:ln>
                    <a:solidFill>
                      <a:schemeClr val="tx1"/>
                    </a:solidFill>
                  </a:ln>
                  <a:solidFill>
                    <a:schemeClr val="tx1"/>
                  </a:solidFill>
                  <a:latin typeface="Cambria Math" panose="02040503050406030204" pitchFamily="18" charset="0"/>
                </a:endParaRPr>
              </a:p>
            </p:txBody>
          </p:sp>
        </mc:Choice>
        <mc:Fallback xmlns="">
          <p:sp>
            <p:nvSpPr>
              <p:cNvPr id="95" name="矩形 197">
                <a:extLst>
                  <a:ext uri="{FF2B5EF4-FFF2-40B4-BE49-F238E27FC236}">
                    <a16:creationId xmlns:a16="http://schemas.microsoft.com/office/drawing/2014/main" id="{DB6D2E36-E049-0A42-A488-2522FE38CF84}"/>
                  </a:ext>
                </a:extLst>
              </p:cNvPr>
              <p:cNvSpPr>
                <a:spLocks noRot="1" noChangeAspect="1" noMove="1" noResize="1" noEditPoints="1" noAdjustHandles="1" noChangeArrowheads="1" noChangeShapeType="1" noTextEdit="1"/>
              </p:cNvSpPr>
              <p:nvPr/>
            </p:nvSpPr>
            <p:spPr>
              <a:xfrm>
                <a:off x="4876800" y="4509736"/>
                <a:ext cx="299330" cy="341289"/>
              </a:xfrm>
              <a:prstGeom prst="rect">
                <a:avLst/>
              </a:prstGeom>
              <a:blipFill>
                <a:blip r:embed="rId27"/>
                <a:stretch>
                  <a:fillRect/>
                </a:stretch>
              </a:blipFill>
              <a:ln>
                <a:solidFill>
                  <a:schemeClr val="accent2">
                    <a:lumMod val="40000"/>
                    <a:lumOff val="60000"/>
                  </a:schemeClr>
                </a:solidFill>
              </a:ln>
            </p:spPr>
            <p:txBody>
              <a:bodyPr/>
              <a:lstStyle/>
              <a:p>
                <a:r>
                  <a:rPr lang="en-US">
                    <a:noFill/>
                  </a:rPr>
                  <a:t> </a:t>
                </a:r>
              </a:p>
            </p:txBody>
          </p:sp>
        </mc:Fallback>
      </mc:AlternateContent>
      <p:sp>
        <p:nvSpPr>
          <p:cNvPr id="96" name="椭圆 198">
            <a:extLst>
              <a:ext uri="{FF2B5EF4-FFF2-40B4-BE49-F238E27FC236}">
                <a16:creationId xmlns:a16="http://schemas.microsoft.com/office/drawing/2014/main" id="{BBA2B79F-3CF9-114A-9091-B937BCC7A1A5}"/>
              </a:ext>
            </a:extLst>
          </p:cNvPr>
          <p:cNvSpPr/>
          <p:nvPr/>
        </p:nvSpPr>
        <p:spPr>
          <a:xfrm>
            <a:off x="4384569" y="5122307"/>
            <a:ext cx="178493" cy="174635"/>
          </a:xfrm>
          <a:prstGeom prst="ellipse">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a:t>
            </a:r>
            <a:endParaRPr lang="zh-CN" altLang="en-US" sz="1350" dirty="0">
              <a:solidFill>
                <a:schemeClr val="tx1"/>
              </a:solidFill>
            </a:endParaRPr>
          </a:p>
        </p:txBody>
      </p:sp>
      <p:cxnSp>
        <p:nvCxnSpPr>
          <p:cNvPr id="97" name="直接箭头连接符 210">
            <a:extLst>
              <a:ext uri="{FF2B5EF4-FFF2-40B4-BE49-F238E27FC236}">
                <a16:creationId xmlns:a16="http://schemas.microsoft.com/office/drawing/2014/main" id="{8301CA92-2333-D342-8BDD-177BC529FF1A}"/>
              </a:ext>
            </a:extLst>
          </p:cNvPr>
          <p:cNvCxnSpPr>
            <a:stCxn id="96" idx="0"/>
            <a:endCxn id="7" idx="2"/>
          </p:cNvCxnSpPr>
          <p:nvPr/>
        </p:nvCxnSpPr>
        <p:spPr>
          <a:xfrm flipH="1" flipV="1">
            <a:off x="3912139" y="4865488"/>
            <a:ext cx="561677"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211">
            <a:extLst>
              <a:ext uri="{FF2B5EF4-FFF2-40B4-BE49-F238E27FC236}">
                <a16:creationId xmlns:a16="http://schemas.microsoft.com/office/drawing/2014/main" id="{F8196DE2-7AA9-2040-B068-910739DE78B6}"/>
              </a:ext>
            </a:extLst>
          </p:cNvPr>
          <p:cNvCxnSpPr>
            <a:stCxn id="96" idx="0"/>
            <a:endCxn id="8" idx="2"/>
          </p:cNvCxnSpPr>
          <p:nvPr/>
        </p:nvCxnSpPr>
        <p:spPr>
          <a:xfrm flipV="1">
            <a:off x="4473816" y="4865488"/>
            <a:ext cx="1372"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212">
            <a:extLst>
              <a:ext uri="{FF2B5EF4-FFF2-40B4-BE49-F238E27FC236}">
                <a16:creationId xmlns:a16="http://schemas.microsoft.com/office/drawing/2014/main" id="{B1BFE56A-5303-8B4D-98F4-E9ED400443D1}"/>
              </a:ext>
            </a:extLst>
          </p:cNvPr>
          <p:cNvCxnSpPr>
            <a:stCxn id="96" idx="0"/>
            <a:endCxn id="9" idx="2"/>
          </p:cNvCxnSpPr>
          <p:nvPr/>
        </p:nvCxnSpPr>
        <p:spPr>
          <a:xfrm flipV="1">
            <a:off x="4473816" y="4870215"/>
            <a:ext cx="1148484" cy="252092"/>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220">
            <a:extLst>
              <a:ext uri="{FF2B5EF4-FFF2-40B4-BE49-F238E27FC236}">
                <a16:creationId xmlns:a16="http://schemas.microsoft.com/office/drawing/2014/main" id="{6490DAB8-6104-564D-95F8-5B46010CDB0B}"/>
              </a:ext>
            </a:extLst>
          </p:cNvPr>
          <p:cNvSpPr txBox="1"/>
          <p:nvPr/>
        </p:nvSpPr>
        <p:spPr>
          <a:xfrm>
            <a:off x="3304737" y="5082868"/>
            <a:ext cx="1309160" cy="253916"/>
          </a:xfrm>
          <a:prstGeom prst="rect">
            <a:avLst/>
          </a:prstGeom>
          <a:noFill/>
          <a:ln w="28575">
            <a:noFill/>
          </a:ln>
        </p:spPr>
        <p:txBody>
          <a:bodyPr wrap="square" rtlCol="0">
            <a:spAutoFit/>
          </a:bodyPr>
          <a:lstStyle/>
          <a:p>
            <a:r>
              <a:rPr lang="en-US" altLang="zh-CN" sz="1050" dirty="0"/>
              <a:t>soft attention</a:t>
            </a:r>
            <a:endParaRPr lang="zh-CN" altLang="en-US" sz="1050" dirty="0"/>
          </a:p>
        </p:txBody>
      </p:sp>
      <p:sp>
        <p:nvSpPr>
          <p:cNvPr id="101" name="矩形 278">
            <a:extLst>
              <a:ext uri="{FF2B5EF4-FFF2-40B4-BE49-F238E27FC236}">
                <a16:creationId xmlns:a16="http://schemas.microsoft.com/office/drawing/2014/main" id="{67C7D75D-B2F1-7F47-B288-B539E481827A}"/>
              </a:ext>
            </a:extLst>
          </p:cNvPr>
          <p:cNvSpPr/>
          <p:nvPr/>
        </p:nvSpPr>
        <p:spPr>
          <a:xfrm>
            <a:off x="6053503" y="450086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02" name="矩形 279">
            <a:extLst>
              <a:ext uri="{FF2B5EF4-FFF2-40B4-BE49-F238E27FC236}">
                <a16:creationId xmlns:a16="http://schemas.microsoft.com/office/drawing/2014/main" id="{CBFBDAB3-B79B-0249-97B7-D87E0BEE4DDE}"/>
              </a:ext>
            </a:extLst>
          </p:cNvPr>
          <p:cNvSpPr/>
          <p:nvPr/>
        </p:nvSpPr>
        <p:spPr>
          <a:xfrm>
            <a:off x="6056066" y="315196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03" name="矩形 280">
            <a:extLst>
              <a:ext uri="{FF2B5EF4-FFF2-40B4-BE49-F238E27FC236}">
                <a16:creationId xmlns:a16="http://schemas.microsoft.com/office/drawing/2014/main" id="{D6782E02-9F85-C74A-97BD-FB15300003AC}"/>
              </a:ext>
            </a:extLst>
          </p:cNvPr>
          <p:cNvSpPr/>
          <p:nvPr/>
        </p:nvSpPr>
        <p:spPr>
          <a:xfrm>
            <a:off x="5973533" y="3797709"/>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04" name="矩形 281">
                <a:extLst>
                  <a:ext uri="{FF2B5EF4-FFF2-40B4-BE49-F238E27FC236}">
                    <a16:creationId xmlns:a16="http://schemas.microsoft.com/office/drawing/2014/main" id="{C19D75F3-652B-E945-84EE-BF295960AD66}"/>
                  </a:ext>
                </a:extLst>
              </p:cNvPr>
              <p:cNvSpPr/>
              <p:nvPr/>
            </p:nvSpPr>
            <p:spPr>
              <a:xfrm>
                <a:off x="6056067" y="3176100"/>
                <a:ext cx="82338"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04" name="矩形 281">
                <a:extLst>
                  <a:ext uri="{FF2B5EF4-FFF2-40B4-BE49-F238E27FC236}">
                    <a16:creationId xmlns:a16="http://schemas.microsoft.com/office/drawing/2014/main" id="{C19D75F3-652B-E945-84EE-BF295960AD66}"/>
                  </a:ext>
                </a:extLst>
              </p:cNvPr>
              <p:cNvSpPr>
                <a:spLocks noRot="1" noChangeAspect="1" noMove="1" noResize="1" noEditPoints="1" noAdjustHandles="1" noChangeArrowheads="1" noChangeShapeType="1" noTextEdit="1"/>
              </p:cNvSpPr>
              <p:nvPr/>
            </p:nvSpPr>
            <p:spPr>
              <a:xfrm>
                <a:off x="6056067" y="3176100"/>
                <a:ext cx="82338" cy="332270"/>
              </a:xfrm>
              <a:prstGeom prst="rect">
                <a:avLst/>
              </a:prstGeom>
              <a:blipFill>
                <a:blip r:embed="rId28"/>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矩形 282">
                <a:extLst>
                  <a:ext uri="{FF2B5EF4-FFF2-40B4-BE49-F238E27FC236}">
                    <a16:creationId xmlns:a16="http://schemas.microsoft.com/office/drawing/2014/main" id="{3120582E-9508-844E-8DC6-5A3804F08112}"/>
                  </a:ext>
                </a:extLst>
              </p:cNvPr>
              <p:cNvSpPr/>
              <p:nvPr/>
            </p:nvSpPr>
            <p:spPr>
              <a:xfrm>
                <a:off x="6049552" y="4522903"/>
                <a:ext cx="101924"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05" name="矩形 282">
                <a:extLst>
                  <a:ext uri="{FF2B5EF4-FFF2-40B4-BE49-F238E27FC236}">
                    <a16:creationId xmlns:a16="http://schemas.microsoft.com/office/drawing/2014/main" id="{3120582E-9508-844E-8DC6-5A3804F08112}"/>
                  </a:ext>
                </a:extLst>
              </p:cNvPr>
              <p:cNvSpPr>
                <a:spLocks noRot="1" noChangeAspect="1" noMove="1" noResize="1" noEditPoints="1" noAdjustHandles="1" noChangeArrowheads="1" noChangeShapeType="1" noTextEdit="1"/>
              </p:cNvSpPr>
              <p:nvPr/>
            </p:nvSpPr>
            <p:spPr>
              <a:xfrm>
                <a:off x="6049552" y="4522903"/>
                <a:ext cx="101924" cy="321306"/>
              </a:xfrm>
              <a:prstGeom prst="rect">
                <a:avLst/>
              </a:prstGeom>
              <a:blipFill>
                <a:blip r:embed="rId29"/>
                <a:stretch>
                  <a:fillRect r="-140000"/>
                </a:stretch>
              </a:blipFill>
              <a:ln>
                <a:solidFill>
                  <a:schemeClr val="accent2">
                    <a:lumMod val="40000"/>
                    <a:lumOff val="60000"/>
                  </a:schemeClr>
                </a:solidFill>
              </a:ln>
            </p:spPr>
            <p:txBody>
              <a:bodyPr/>
              <a:lstStyle/>
              <a:p>
                <a:r>
                  <a:rPr lang="en-US">
                    <a:noFill/>
                  </a:rPr>
                  <a:t> </a:t>
                </a:r>
              </a:p>
            </p:txBody>
          </p:sp>
        </mc:Fallback>
      </mc:AlternateContent>
      <p:sp>
        <p:nvSpPr>
          <p:cNvPr id="106" name="矩形 283">
            <a:extLst>
              <a:ext uri="{FF2B5EF4-FFF2-40B4-BE49-F238E27FC236}">
                <a16:creationId xmlns:a16="http://schemas.microsoft.com/office/drawing/2014/main" id="{E5158105-D4F3-D547-B231-A5BAC492226F}"/>
              </a:ext>
            </a:extLst>
          </p:cNvPr>
          <p:cNvSpPr/>
          <p:nvPr/>
        </p:nvSpPr>
        <p:spPr>
          <a:xfrm>
            <a:off x="6053159" y="3902671"/>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07" name="矩形 284">
                <a:extLst>
                  <a:ext uri="{FF2B5EF4-FFF2-40B4-BE49-F238E27FC236}">
                    <a16:creationId xmlns:a16="http://schemas.microsoft.com/office/drawing/2014/main" id="{1557F344-48C9-184E-BBEC-E3994A61F465}"/>
                  </a:ext>
                </a:extLst>
              </p:cNvPr>
              <p:cNvSpPr/>
              <p:nvPr/>
            </p:nvSpPr>
            <p:spPr>
              <a:xfrm>
                <a:off x="6049553" y="3937074"/>
                <a:ext cx="84694"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𝑝</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07" name="矩形 284">
                <a:extLst>
                  <a:ext uri="{FF2B5EF4-FFF2-40B4-BE49-F238E27FC236}">
                    <a16:creationId xmlns:a16="http://schemas.microsoft.com/office/drawing/2014/main" id="{1557F344-48C9-184E-BBEC-E3994A61F465}"/>
                  </a:ext>
                </a:extLst>
              </p:cNvPr>
              <p:cNvSpPr>
                <a:spLocks noRot="1" noChangeAspect="1" noMove="1" noResize="1" noEditPoints="1" noAdjustHandles="1" noChangeArrowheads="1" noChangeShapeType="1" noTextEdit="1"/>
              </p:cNvSpPr>
              <p:nvPr/>
            </p:nvSpPr>
            <p:spPr>
              <a:xfrm>
                <a:off x="6049553" y="3937074"/>
                <a:ext cx="84694" cy="321306"/>
              </a:xfrm>
              <a:prstGeom prst="rect">
                <a:avLst/>
              </a:prstGeom>
              <a:blipFill>
                <a:blip r:embed="rId30"/>
                <a:stretch>
                  <a:fillRect r="-155556"/>
                </a:stretch>
              </a:blipFill>
              <a:ln>
                <a:solidFill>
                  <a:srgbClr val="00B0F0"/>
                </a:solidFill>
              </a:ln>
            </p:spPr>
            <p:txBody>
              <a:bodyPr/>
              <a:lstStyle/>
              <a:p>
                <a:r>
                  <a:rPr lang="en-US">
                    <a:noFill/>
                  </a:rPr>
                  <a:t> </a:t>
                </a:r>
              </a:p>
            </p:txBody>
          </p:sp>
        </mc:Fallback>
      </mc:AlternateContent>
      <p:cxnSp>
        <p:nvCxnSpPr>
          <p:cNvPr id="108" name="直接箭头连接符 285">
            <a:extLst>
              <a:ext uri="{FF2B5EF4-FFF2-40B4-BE49-F238E27FC236}">
                <a16:creationId xmlns:a16="http://schemas.microsoft.com/office/drawing/2014/main" id="{A5259BDD-2D43-5A4B-96B7-3B8FD85BF501}"/>
              </a:ext>
            </a:extLst>
          </p:cNvPr>
          <p:cNvCxnSpPr/>
          <p:nvPr/>
        </p:nvCxnSpPr>
        <p:spPr>
          <a:xfrm flipV="1">
            <a:off x="6343057" y="4100631"/>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286">
            <a:extLst>
              <a:ext uri="{FF2B5EF4-FFF2-40B4-BE49-F238E27FC236}">
                <a16:creationId xmlns:a16="http://schemas.microsoft.com/office/drawing/2014/main" id="{658C6AD5-A544-3940-9A2D-FF4C95A6754F}"/>
              </a:ext>
            </a:extLst>
          </p:cNvPr>
          <p:cNvCxnSpPr>
            <a:stCxn id="103" idx="0"/>
            <a:endCxn id="102" idx="2"/>
          </p:cNvCxnSpPr>
          <p:nvPr/>
        </p:nvCxnSpPr>
        <p:spPr>
          <a:xfrm flipV="1">
            <a:off x="6198461" y="3517722"/>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287">
            <a:extLst>
              <a:ext uri="{FF2B5EF4-FFF2-40B4-BE49-F238E27FC236}">
                <a16:creationId xmlns:a16="http://schemas.microsoft.com/office/drawing/2014/main" id="{018DA98A-6902-FE48-A97D-31E4001D2351}"/>
              </a:ext>
            </a:extLst>
          </p:cNvPr>
          <p:cNvCxnSpPr/>
          <p:nvPr/>
        </p:nvCxnSpPr>
        <p:spPr>
          <a:xfrm flipV="1">
            <a:off x="6347705" y="3347495"/>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288">
            <a:extLst>
              <a:ext uri="{FF2B5EF4-FFF2-40B4-BE49-F238E27FC236}">
                <a16:creationId xmlns:a16="http://schemas.microsoft.com/office/drawing/2014/main" id="{98E4FDDE-7232-0449-8A05-A3D7CBBA3F23}"/>
              </a:ext>
            </a:extLst>
          </p:cNvPr>
          <p:cNvSpPr/>
          <p:nvPr/>
        </p:nvSpPr>
        <p:spPr>
          <a:xfrm>
            <a:off x="6059350" y="255987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12" name="矩形 289">
                <a:extLst>
                  <a:ext uri="{FF2B5EF4-FFF2-40B4-BE49-F238E27FC236}">
                    <a16:creationId xmlns:a16="http://schemas.microsoft.com/office/drawing/2014/main" id="{15823C15-4C99-E043-AEF4-A3E6632EE70B}"/>
                  </a:ext>
                </a:extLst>
              </p:cNvPr>
              <p:cNvSpPr/>
              <p:nvPr/>
            </p:nvSpPr>
            <p:spPr>
              <a:xfrm>
                <a:off x="6053159" y="2584010"/>
                <a:ext cx="106600"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12" name="矩形 289">
                <a:extLst>
                  <a:ext uri="{FF2B5EF4-FFF2-40B4-BE49-F238E27FC236}">
                    <a16:creationId xmlns:a16="http://schemas.microsoft.com/office/drawing/2014/main" id="{15823C15-4C99-E043-AEF4-A3E6632EE70B}"/>
                  </a:ext>
                </a:extLst>
              </p:cNvPr>
              <p:cNvSpPr>
                <a:spLocks noRot="1" noChangeAspect="1" noMove="1" noResize="1" noEditPoints="1" noAdjustHandles="1" noChangeArrowheads="1" noChangeShapeType="1" noTextEdit="1"/>
              </p:cNvSpPr>
              <p:nvPr/>
            </p:nvSpPr>
            <p:spPr>
              <a:xfrm>
                <a:off x="6053159" y="2584010"/>
                <a:ext cx="106600" cy="332270"/>
              </a:xfrm>
              <a:prstGeom prst="rect">
                <a:avLst/>
              </a:prstGeom>
              <a:blipFill>
                <a:blip r:embed="rId31"/>
                <a:stretch>
                  <a:fillRect r="-130000"/>
                </a:stretch>
              </a:blipFill>
              <a:ln>
                <a:solidFill>
                  <a:schemeClr val="accent1">
                    <a:lumMod val="90000"/>
                  </a:schemeClr>
                </a:solidFill>
              </a:ln>
            </p:spPr>
            <p:txBody>
              <a:bodyPr/>
              <a:lstStyle/>
              <a:p>
                <a:r>
                  <a:rPr lang="en-US">
                    <a:noFill/>
                  </a:rPr>
                  <a:t> </a:t>
                </a:r>
              </a:p>
            </p:txBody>
          </p:sp>
        </mc:Fallback>
      </mc:AlternateContent>
      <p:cxnSp>
        <p:nvCxnSpPr>
          <p:cNvPr id="113" name="直接箭头连接符 290">
            <a:extLst>
              <a:ext uri="{FF2B5EF4-FFF2-40B4-BE49-F238E27FC236}">
                <a16:creationId xmlns:a16="http://schemas.microsoft.com/office/drawing/2014/main" id="{373640FA-5718-E948-93B7-7BFC63A94FE6}"/>
              </a:ext>
            </a:extLst>
          </p:cNvPr>
          <p:cNvCxnSpPr/>
          <p:nvPr/>
        </p:nvCxnSpPr>
        <p:spPr>
          <a:xfrm flipH="1">
            <a:off x="6352630" y="272819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矩形 291">
            <a:extLst>
              <a:ext uri="{FF2B5EF4-FFF2-40B4-BE49-F238E27FC236}">
                <a16:creationId xmlns:a16="http://schemas.microsoft.com/office/drawing/2014/main" id="{E8430BEF-6302-1949-A290-8AF95C51FDC7}"/>
              </a:ext>
            </a:extLst>
          </p:cNvPr>
          <p:cNvSpPr/>
          <p:nvPr/>
        </p:nvSpPr>
        <p:spPr>
          <a:xfrm>
            <a:off x="5988704" y="249605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115" name="文本框 297">
            <a:extLst>
              <a:ext uri="{FF2B5EF4-FFF2-40B4-BE49-F238E27FC236}">
                <a16:creationId xmlns:a16="http://schemas.microsoft.com/office/drawing/2014/main" id="{F7EEF1AC-2EF4-9945-8906-9B03FB5F1E4F}"/>
              </a:ext>
            </a:extLst>
          </p:cNvPr>
          <p:cNvSpPr txBox="1"/>
          <p:nvPr/>
        </p:nvSpPr>
        <p:spPr>
          <a:xfrm>
            <a:off x="5833994" y="4255390"/>
            <a:ext cx="948591" cy="253916"/>
          </a:xfrm>
          <a:prstGeom prst="rect">
            <a:avLst/>
          </a:prstGeom>
          <a:noFill/>
        </p:spPr>
        <p:txBody>
          <a:bodyPr wrap="square" rtlCol="0">
            <a:spAutoFit/>
          </a:bodyPr>
          <a:lstStyle/>
          <a:p>
            <a:r>
              <a:rPr lang="en-US" altLang="zh-CN" sz="1050" dirty="0"/>
              <a:t>Gymnasium</a:t>
            </a:r>
            <a:endParaRPr lang="zh-CN" altLang="en-US" sz="1500" dirty="0"/>
          </a:p>
        </p:txBody>
      </p:sp>
      <p:cxnSp>
        <p:nvCxnSpPr>
          <p:cNvPr id="116" name="直接箭头连接符 302">
            <a:extLst>
              <a:ext uri="{FF2B5EF4-FFF2-40B4-BE49-F238E27FC236}">
                <a16:creationId xmlns:a16="http://schemas.microsoft.com/office/drawing/2014/main" id="{BB835F6C-1CAA-8C4D-A267-801B0943C4BB}"/>
              </a:ext>
            </a:extLst>
          </p:cNvPr>
          <p:cNvCxnSpPr>
            <a:endCxn id="101" idx="2"/>
          </p:cNvCxnSpPr>
          <p:nvPr/>
        </p:nvCxnSpPr>
        <p:spPr>
          <a:xfrm flipV="1">
            <a:off x="4448547" y="4866626"/>
            <a:ext cx="1750775" cy="25031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弧形 303">
            <a:extLst>
              <a:ext uri="{FF2B5EF4-FFF2-40B4-BE49-F238E27FC236}">
                <a16:creationId xmlns:a16="http://schemas.microsoft.com/office/drawing/2014/main" id="{F9AA22EA-27E7-604D-ADD5-0782B349076E}"/>
              </a:ext>
            </a:extLst>
          </p:cNvPr>
          <p:cNvSpPr/>
          <p:nvPr/>
        </p:nvSpPr>
        <p:spPr>
          <a:xfrm>
            <a:off x="5933775" y="2919743"/>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118" name="矩形 184">
                <a:extLst>
                  <a:ext uri="{FF2B5EF4-FFF2-40B4-BE49-F238E27FC236}">
                    <a16:creationId xmlns:a16="http://schemas.microsoft.com/office/drawing/2014/main" id="{15D7A9DD-25F0-FC4E-B929-9C2DF2E6992D}"/>
                  </a:ext>
                </a:extLst>
              </p:cNvPr>
              <p:cNvSpPr/>
              <p:nvPr/>
            </p:nvSpPr>
            <p:spPr>
              <a:xfrm>
                <a:off x="3183569"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18" name="矩形 184">
                <a:extLst>
                  <a:ext uri="{FF2B5EF4-FFF2-40B4-BE49-F238E27FC236}">
                    <a16:creationId xmlns:a16="http://schemas.microsoft.com/office/drawing/2014/main" id="{15D7A9DD-25F0-FC4E-B929-9C2DF2E6992D}"/>
                  </a:ext>
                </a:extLst>
              </p:cNvPr>
              <p:cNvSpPr>
                <a:spLocks noRot="1" noChangeAspect="1" noMove="1" noResize="1" noEditPoints="1" noAdjustHandles="1" noChangeArrowheads="1" noChangeShapeType="1" noTextEdit="1"/>
              </p:cNvSpPr>
              <p:nvPr/>
            </p:nvSpPr>
            <p:spPr>
              <a:xfrm>
                <a:off x="3183569" y="2554311"/>
                <a:ext cx="299330" cy="341289"/>
              </a:xfrm>
              <a:prstGeom prst="rect">
                <a:avLst/>
              </a:prstGeom>
              <a:blipFill>
                <a:blip r:embed="rId32"/>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矩形 186">
                <a:extLst>
                  <a:ext uri="{FF2B5EF4-FFF2-40B4-BE49-F238E27FC236}">
                    <a16:creationId xmlns:a16="http://schemas.microsoft.com/office/drawing/2014/main" id="{F611077D-282B-7F4F-89F3-BE00D4999556}"/>
                  </a:ext>
                </a:extLst>
              </p:cNvPr>
              <p:cNvSpPr/>
              <p:nvPr/>
            </p:nvSpPr>
            <p:spPr>
              <a:xfrm>
                <a:off x="3196863"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19" name="矩形 186">
                <a:extLst>
                  <a:ext uri="{FF2B5EF4-FFF2-40B4-BE49-F238E27FC236}">
                    <a16:creationId xmlns:a16="http://schemas.microsoft.com/office/drawing/2014/main" id="{F611077D-282B-7F4F-89F3-BE00D4999556}"/>
                  </a:ext>
                </a:extLst>
              </p:cNvPr>
              <p:cNvSpPr>
                <a:spLocks noRot="1" noChangeAspect="1" noMove="1" noResize="1" noEditPoints="1" noAdjustHandles="1" noChangeArrowheads="1" noChangeShapeType="1" noTextEdit="1"/>
              </p:cNvSpPr>
              <p:nvPr/>
            </p:nvSpPr>
            <p:spPr>
              <a:xfrm>
                <a:off x="3196863" y="3163911"/>
                <a:ext cx="299330" cy="341289"/>
              </a:xfrm>
              <a:prstGeom prst="rect">
                <a:avLst/>
              </a:prstGeom>
              <a:blipFill>
                <a:blip r:embed="rId33"/>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矩形 187">
                <a:extLst>
                  <a:ext uri="{FF2B5EF4-FFF2-40B4-BE49-F238E27FC236}">
                    <a16:creationId xmlns:a16="http://schemas.microsoft.com/office/drawing/2014/main" id="{72B2A766-F45C-FD4F-8204-4317F976032C}"/>
                  </a:ext>
                </a:extLst>
              </p:cNvPr>
              <p:cNvSpPr/>
              <p:nvPr/>
            </p:nvSpPr>
            <p:spPr>
              <a:xfrm>
                <a:off x="3195482" y="3885952"/>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20" name="矩形 187">
                <a:extLst>
                  <a:ext uri="{FF2B5EF4-FFF2-40B4-BE49-F238E27FC236}">
                    <a16:creationId xmlns:a16="http://schemas.microsoft.com/office/drawing/2014/main" id="{72B2A766-F45C-FD4F-8204-4317F976032C}"/>
                  </a:ext>
                </a:extLst>
              </p:cNvPr>
              <p:cNvSpPr>
                <a:spLocks noRot="1" noChangeAspect="1" noMove="1" noResize="1" noEditPoints="1" noAdjustHandles="1" noChangeArrowheads="1" noChangeShapeType="1" noTextEdit="1"/>
              </p:cNvSpPr>
              <p:nvPr/>
            </p:nvSpPr>
            <p:spPr>
              <a:xfrm>
                <a:off x="3195482" y="3885952"/>
                <a:ext cx="299330" cy="341289"/>
              </a:xfrm>
              <a:prstGeom prst="rect">
                <a:avLst/>
              </a:prstGeom>
              <a:blipFill>
                <a:blip r:embed="rId34"/>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矩形 202">
                <a:extLst>
                  <a:ext uri="{FF2B5EF4-FFF2-40B4-BE49-F238E27FC236}">
                    <a16:creationId xmlns:a16="http://schemas.microsoft.com/office/drawing/2014/main" id="{4FEF2239-BBC2-DB40-8E7E-CE635F83CFC3}"/>
                  </a:ext>
                </a:extLst>
              </p:cNvPr>
              <p:cNvSpPr/>
              <p:nvPr/>
            </p:nvSpPr>
            <p:spPr>
              <a:xfrm>
                <a:off x="3185160" y="4516174"/>
                <a:ext cx="311226" cy="348018"/>
              </a:xfrm>
              <a:prstGeom prst="rect">
                <a:avLst/>
              </a:prstGeom>
              <a:solidFill>
                <a:srgbClr val="A3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21" name="矩形 202">
                <a:extLst>
                  <a:ext uri="{FF2B5EF4-FFF2-40B4-BE49-F238E27FC236}">
                    <a16:creationId xmlns:a16="http://schemas.microsoft.com/office/drawing/2014/main" id="{4FEF2239-BBC2-DB40-8E7E-CE635F83CFC3}"/>
                  </a:ext>
                </a:extLst>
              </p:cNvPr>
              <p:cNvSpPr>
                <a:spLocks noRot="1" noChangeAspect="1" noMove="1" noResize="1" noEditPoints="1" noAdjustHandles="1" noChangeArrowheads="1" noChangeShapeType="1" noTextEdit="1"/>
              </p:cNvSpPr>
              <p:nvPr/>
            </p:nvSpPr>
            <p:spPr>
              <a:xfrm>
                <a:off x="3185160" y="4516174"/>
                <a:ext cx="311226" cy="348018"/>
              </a:xfrm>
              <a:prstGeom prst="rect">
                <a:avLst/>
              </a:prstGeom>
              <a:blipFill>
                <a:blip r:embed="rId35"/>
                <a:stretch>
                  <a:fillRect/>
                </a:stretch>
              </a:blipFill>
              <a:ln>
                <a:noFill/>
              </a:ln>
            </p:spPr>
            <p:txBody>
              <a:bodyPr/>
              <a:lstStyle/>
              <a:p>
                <a:r>
                  <a:rPr lang="en-US">
                    <a:noFill/>
                  </a:rPr>
                  <a:t> </a:t>
                </a:r>
              </a:p>
            </p:txBody>
          </p:sp>
        </mc:Fallback>
      </mc:AlternateContent>
      <p:cxnSp>
        <p:nvCxnSpPr>
          <p:cNvPr id="122" name="直接箭头连接符 12">
            <a:extLst>
              <a:ext uri="{FF2B5EF4-FFF2-40B4-BE49-F238E27FC236}">
                <a16:creationId xmlns:a16="http://schemas.microsoft.com/office/drawing/2014/main" id="{41A57A90-A964-AF42-8017-4C2A410625E2}"/>
              </a:ext>
            </a:extLst>
          </p:cNvPr>
          <p:cNvCxnSpPr/>
          <p:nvPr/>
        </p:nvCxnSpPr>
        <p:spPr>
          <a:xfrm>
            <a:off x="3352145"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414">
            <a:extLst>
              <a:ext uri="{FF2B5EF4-FFF2-40B4-BE49-F238E27FC236}">
                <a16:creationId xmlns:a16="http://schemas.microsoft.com/office/drawing/2014/main" id="{92A16B9C-A383-B941-99B7-86BBEACA396A}"/>
              </a:ext>
            </a:extLst>
          </p:cNvPr>
          <p:cNvCxnSpPr/>
          <p:nvPr/>
        </p:nvCxnSpPr>
        <p:spPr>
          <a:xfrm>
            <a:off x="3898886" y="2438400"/>
            <a:ext cx="0" cy="56033"/>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415">
            <a:extLst>
              <a:ext uri="{FF2B5EF4-FFF2-40B4-BE49-F238E27FC236}">
                <a16:creationId xmlns:a16="http://schemas.microsoft.com/office/drawing/2014/main" id="{85C058F6-11C2-ED42-9500-1B916F9FA324}"/>
              </a:ext>
            </a:extLst>
          </p:cNvPr>
          <p:cNvCxnSpPr/>
          <p:nvPr/>
        </p:nvCxnSpPr>
        <p:spPr>
          <a:xfrm>
            <a:off x="4487689"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416">
            <a:extLst>
              <a:ext uri="{FF2B5EF4-FFF2-40B4-BE49-F238E27FC236}">
                <a16:creationId xmlns:a16="http://schemas.microsoft.com/office/drawing/2014/main" id="{B14D4AAB-03AD-D845-B4F7-87F72AAF47AA}"/>
              </a:ext>
            </a:extLst>
          </p:cNvPr>
          <p:cNvCxnSpPr/>
          <p:nvPr/>
        </p:nvCxnSpPr>
        <p:spPr>
          <a:xfrm>
            <a:off x="5064899" y="2298825"/>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417">
            <a:extLst>
              <a:ext uri="{FF2B5EF4-FFF2-40B4-BE49-F238E27FC236}">
                <a16:creationId xmlns:a16="http://schemas.microsoft.com/office/drawing/2014/main" id="{A26245D1-6DEA-AD4A-ABC6-59B340E5D6F0}"/>
              </a:ext>
            </a:extLst>
          </p:cNvPr>
          <p:cNvCxnSpPr/>
          <p:nvPr/>
        </p:nvCxnSpPr>
        <p:spPr>
          <a:xfrm>
            <a:off x="5626357"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418">
            <a:extLst>
              <a:ext uri="{FF2B5EF4-FFF2-40B4-BE49-F238E27FC236}">
                <a16:creationId xmlns:a16="http://schemas.microsoft.com/office/drawing/2014/main" id="{AB6EA174-751E-7A49-9957-75BC3E23BDF2}"/>
              </a:ext>
            </a:extLst>
          </p:cNvPr>
          <p:cNvCxnSpPr/>
          <p:nvPr/>
        </p:nvCxnSpPr>
        <p:spPr>
          <a:xfrm>
            <a:off x="6206837" y="2301534"/>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419">
            <a:extLst>
              <a:ext uri="{FF2B5EF4-FFF2-40B4-BE49-F238E27FC236}">
                <a16:creationId xmlns:a16="http://schemas.microsoft.com/office/drawing/2014/main" id="{F7D5399E-39FA-354A-A6B5-C05AEB073989}"/>
              </a:ext>
            </a:extLst>
          </p:cNvPr>
          <p:cNvCxnSpPr/>
          <p:nvPr/>
        </p:nvCxnSpPr>
        <p:spPr>
          <a:xfrm>
            <a:off x="6782585"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420">
            <a:extLst>
              <a:ext uri="{FF2B5EF4-FFF2-40B4-BE49-F238E27FC236}">
                <a16:creationId xmlns:a16="http://schemas.microsoft.com/office/drawing/2014/main" id="{773BBF45-2717-D14B-9284-7421DB6110F9}"/>
              </a:ext>
            </a:extLst>
          </p:cNvPr>
          <p:cNvCxnSpPr/>
          <p:nvPr/>
        </p:nvCxnSpPr>
        <p:spPr>
          <a:xfrm>
            <a:off x="7249229"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连接符 422">
            <a:extLst>
              <a:ext uri="{FF2B5EF4-FFF2-40B4-BE49-F238E27FC236}">
                <a16:creationId xmlns:a16="http://schemas.microsoft.com/office/drawing/2014/main" id="{C4FAFAE5-A227-CF46-87F7-E9FDDF417BC8}"/>
              </a:ext>
            </a:extLst>
          </p:cNvPr>
          <p:cNvCxnSpPr/>
          <p:nvPr/>
        </p:nvCxnSpPr>
        <p:spPr>
          <a:xfrm>
            <a:off x="3345146" y="2161092"/>
            <a:ext cx="39201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1" name="直接箭头连接符 423">
            <a:extLst>
              <a:ext uri="{FF2B5EF4-FFF2-40B4-BE49-F238E27FC236}">
                <a16:creationId xmlns:a16="http://schemas.microsoft.com/office/drawing/2014/main" id="{78E48FDC-9C1B-A142-98D1-96F907837820}"/>
              </a:ext>
            </a:extLst>
          </p:cNvPr>
          <p:cNvCxnSpPr>
            <a:stCxn id="88" idx="2"/>
          </p:cNvCxnSpPr>
          <p:nvPr/>
        </p:nvCxnSpPr>
        <p:spPr>
          <a:xfrm flipH="1">
            <a:off x="3352145" y="1482847"/>
            <a:ext cx="2556" cy="82543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424">
            <a:extLst>
              <a:ext uri="{FF2B5EF4-FFF2-40B4-BE49-F238E27FC236}">
                <a16:creationId xmlns:a16="http://schemas.microsoft.com/office/drawing/2014/main" id="{9A49CE56-5C71-C84B-86BD-67795454E95A}"/>
              </a:ext>
            </a:extLst>
          </p:cNvPr>
          <p:cNvCxnSpPr/>
          <p:nvPr/>
        </p:nvCxnSpPr>
        <p:spPr>
          <a:xfrm>
            <a:off x="3897216" y="1479337"/>
            <a:ext cx="1670" cy="8289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426">
            <a:extLst>
              <a:ext uri="{FF2B5EF4-FFF2-40B4-BE49-F238E27FC236}">
                <a16:creationId xmlns:a16="http://schemas.microsoft.com/office/drawing/2014/main" id="{581B3C76-22AA-9749-8919-28E4AC026BB9}"/>
              </a:ext>
            </a:extLst>
          </p:cNvPr>
          <p:cNvCxnSpPr/>
          <p:nvPr/>
        </p:nvCxnSpPr>
        <p:spPr>
          <a:xfrm>
            <a:off x="5064899" y="2148539"/>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427">
            <a:extLst>
              <a:ext uri="{FF2B5EF4-FFF2-40B4-BE49-F238E27FC236}">
                <a16:creationId xmlns:a16="http://schemas.microsoft.com/office/drawing/2014/main" id="{3DFF2AF8-C030-9B48-BC46-C7DB530CEB3E}"/>
              </a:ext>
            </a:extLst>
          </p:cNvPr>
          <p:cNvCxnSpPr/>
          <p:nvPr/>
        </p:nvCxnSpPr>
        <p:spPr>
          <a:xfrm>
            <a:off x="5626357" y="214709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428">
            <a:extLst>
              <a:ext uri="{FF2B5EF4-FFF2-40B4-BE49-F238E27FC236}">
                <a16:creationId xmlns:a16="http://schemas.microsoft.com/office/drawing/2014/main" id="{ACC2A74B-ADC4-E442-BE84-F46AAFE46699}"/>
              </a:ext>
            </a:extLst>
          </p:cNvPr>
          <p:cNvCxnSpPr/>
          <p:nvPr/>
        </p:nvCxnSpPr>
        <p:spPr>
          <a:xfrm>
            <a:off x="6206837" y="2151248"/>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429">
            <a:extLst>
              <a:ext uri="{FF2B5EF4-FFF2-40B4-BE49-F238E27FC236}">
                <a16:creationId xmlns:a16="http://schemas.microsoft.com/office/drawing/2014/main" id="{7664016F-C00B-EC4D-9D74-F1A978085B40}"/>
              </a:ext>
            </a:extLst>
          </p:cNvPr>
          <p:cNvCxnSpPr/>
          <p:nvPr/>
        </p:nvCxnSpPr>
        <p:spPr>
          <a:xfrm>
            <a:off x="6782585" y="214709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430">
            <a:extLst>
              <a:ext uri="{FF2B5EF4-FFF2-40B4-BE49-F238E27FC236}">
                <a16:creationId xmlns:a16="http://schemas.microsoft.com/office/drawing/2014/main" id="{2FDE3DF8-7A35-E245-8862-D54CA44BC7A1}"/>
              </a:ext>
            </a:extLst>
          </p:cNvPr>
          <p:cNvCxnSpPr/>
          <p:nvPr/>
        </p:nvCxnSpPr>
        <p:spPr>
          <a:xfrm>
            <a:off x="7249229" y="214709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041">
            <a:extLst>
              <a:ext uri="{FF2B5EF4-FFF2-40B4-BE49-F238E27FC236}">
                <a16:creationId xmlns:a16="http://schemas.microsoft.com/office/drawing/2014/main" id="{47D340CF-3A30-FD48-B77A-F02A29E1600A}"/>
              </a:ext>
            </a:extLst>
          </p:cNvPr>
          <p:cNvCxnSpPr/>
          <p:nvPr/>
        </p:nvCxnSpPr>
        <p:spPr>
          <a:xfrm flipV="1">
            <a:off x="4478678" y="4886813"/>
            <a:ext cx="514661" cy="237734"/>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042">
            <a:extLst>
              <a:ext uri="{FF2B5EF4-FFF2-40B4-BE49-F238E27FC236}">
                <a16:creationId xmlns:a16="http://schemas.microsoft.com/office/drawing/2014/main" id="{E97521F5-D049-FB4D-A189-D9EE20AD2CC7}"/>
              </a:ext>
            </a:extLst>
          </p:cNvPr>
          <p:cNvCxnSpPr>
            <a:endCxn id="65" idx="2"/>
          </p:cNvCxnSpPr>
          <p:nvPr/>
        </p:nvCxnSpPr>
        <p:spPr>
          <a:xfrm flipV="1">
            <a:off x="4463776" y="4857463"/>
            <a:ext cx="2325808" cy="268326"/>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0" name="文本框 1045">
            <a:extLst>
              <a:ext uri="{FF2B5EF4-FFF2-40B4-BE49-F238E27FC236}">
                <a16:creationId xmlns:a16="http://schemas.microsoft.com/office/drawing/2014/main" id="{95587283-2D69-3D41-B933-8F977A3AEF0C}"/>
              </a:ext>
            </a:extLst>
          </p:cNvPr>
          <p:cNvSpPr txBox="1"/>
          <p:nvPr/>
        </p:nvSpPr>
        <p:spPr>
          <a:xfrm>
            <a:off x="4137155" y="6143014"/>
            <a:ext cx="1951536" cy="300082"/>
          </a:xfrm>
          <a:prstGeom prst="rect">
            <a:avLst/>
          </a:prstGeom>
          <a:noFill/>
        </p:spPr>
        <p:txBody>
          <a:bodyPr wrap="square" rtlCol="0">
            <a:spAutoFit/>
          </a:bodyPr>
          <a:lstStyle/>
          <a:p>
            <a:r>
              <a:rPr lang="en-US" altLang="zh-CN" sz="1350" b="1" dirty="0"/>
              <a:t>(a) Sequence Model</a:t>
            </a:r>
            <a:endParaRPr lang="zh-CN" altLang="en-US" sz="1350" b="1" dirty="0"/>
          </a:p>
        </p:txBody>
      </p:sp>
      <p:cxnSp>
        <p:nvCxnSpPr>
          <p:cNvPr id="141" name="直接连接符 9">
            <a:extLst>
              <a:ext uri="{FF2B5EF4-FFF2-40B4-BE49-F238E27FC236}">
                <a16:creationId xmlns:a16="http://schemas.microsoft.com/office/drawing/2014/main" id="{787EF855-0A0D-7B40-9A0E-3073A8CFF31B}"/>
              </a:ext>
            </a:extLst>
          </p:cNvPr>
          <p:cNvCxnSpPr/>
          <p:nvPr/>
        </p:nvCxnSpPr>
        <p:spPr>
          <a:xfrm>
            <a:off x="3345146" y="2311378"/>
            <a:ext cx="39201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2" name="直接箭头连接符 425">
            <a:extLst>
              <a:ext uri="{FF2B5EF4-FFF2-40B4-BE49-F238E27FC236}">
                <a16:creationId xmlns:a16="http://schemas.microsoft.com/office/drawing/2014/main" id="{85E485E1-48F8-9448-8698-C16739B583CE}"/>
              </a:ext>
            </a:extLst>
          </p:cNvPr>
          <p:cNvCxnSpPr/>
          <p:nvPr/>
        </p:nvCxnSpPr>
        <p:spPr>
          <a:xfrm>
            <a:off x="4494687" y="2161092"/>
            <a:ext cx="0" cy="161186"/>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43" name="文本框 157">
            <a:extLst>
              <a:ext uri="{FF2B5EF4-FFF2-40B4-BE49-F238E27FC236}">
                <a16:creationId xmlns:a16="http://schemas.microsoft.com/office/drawing/2014/main" id="{B7A9DE61-91EC-004A-9627-45BB4635A9D2}"/>
              </a:ext>
            </a:extLst>
          </p:cNvPr>
          <p:cNvSpPr txBox="1"/>
          <p:nvPr/>
        </p:nvSpPr>
        <p:spPr>
          <a:xfrm>
            <a:off x="1229497" y="1159981"/>
            <a:ext cx="1493847" cy="461665"/>
          </a:xfrm>
          <a:prstGeom prst="rect">
            <a:avLst/>
          </a:prstGeom>
          <a:noFill/>
        </p:spPr>
        <p:txBody>
          <a:bodyPr wrap="square" rtlCol="0">
            <a:spAutoFit/>
          </a:bodyPr>
          <a:lstStyle/>
          <a:p>
            <a:r>
              <a:rPr lang="en-US" altLang="zh-CN" sz="1200" b="1" dirty="0">
                <a:solidFill>
                  <a:srgbClr val="0070C0"/>
                </a:solidFill>
              </a:rPr>
              <a:t>Answer </a:t>
            </a:r>
            <a:r>
              <a:rPr lang="en-US" altLang="zh-CN" sz="1200" b="1" dirty="0"/>
              <a:t>Pointer Layer</a:t>
            </a:r>
            <a:endParaRPr lang="zh-CN" altLang="en-US" sz="1600" b="1" dirty="0"/>
          </a:p>
        </p:txBody>
      </p:sp>
      <p:sp>
        <p:nvSpPr>
          <p:cNvPr id="144" name="文本框 160">
            <a:extLst>
              <a:ext uri="{FF2B5EF4-FFF2-40B4-BE49-F238E27FC236}">
                <a16:creationId xmlns:a16="http://schemas.microsoft.com/office/drawing/2014/main" id="{2CDCA283-F18B-264C-89DC-C6C7929C06AC}"/>
              </a:ext>
            </a:extLst>
          </p:cNvPr>
          <p:cNvSpPr txBox="1"/>
          <p:nvPr/>
        </p:nvSpPr>
        <p:spPr>
          <a:xfrm>
            <a:off x="1229497" y="2870904"/>
            <a:ext cx="1315296" cy="461665"/>
          </a:xfrm>
          <a:prstGeom prst="rect">
            <a:avLst/>
          </a:prstGeom>
          <a:noFill/>
        </p:spPr>
        <p:txBody>
          <a:bodyPr wrap="square" rtlCol="0">
            <a:spAutoFit/>
          </a:bodyPr>
          <a:lstStyle/>
          <a:p>
            <a:r>
              <a:rPr lang="en-US" altLang="zh-CN" sz="1200" b="1" dirty="0">
                <a:solidFill>
                  <a:srgbClr val="3C8C93"/>
                </a:solidFill>
              </a:rPr>
              <a:t>Match</a:t>
            </a:r>
            <a:r>
              <a:rPr lang="en-US" altLang="zh-CN" sz="1200" b="1" dirty="0"/>
              <a:t>-LSTM </a:t>
            </a:r>
          </a:p>
          <a:p>
            <a:r>
              <a:rPr lang="en-US" altLang="zh-CN" sz="1200" b="1" dirty="0"/>
              <a:t>Layer</a:t>
            </a:r>
          </a:p>
        </p:txBody>
      </p:sp>
      <p:sp>
        <p:nvSpPr>
          <p:cNvPr id="145" name="文本框 161">
            <a:extLst>
              <a:ext uri="{FF2B5EF4-FFF2-40B4-BE49-F238E27FC236}">
                <a16:creationId xmlns:a16="http://schemas.microsoft.com/office/drawing/2014/main" id="{887CD1BA-2819-1E4B-A1D1-8461E535347E}"/>
              </a:ext>
            </a:extLst>
          </p:cNvPr>
          <p:cNvSpPr txBox="1"/>
          <p:nvPr/>
        </p:nvSpPr>
        <p:spPr>
          <a:xfrm>
            <a:off x="1224296" y="3744627"/>
            <a:ext cx="1584648"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00B0F0"/>
                </a:solidFill>
              </a:rPr>
              <a:t>Passage</a:t>
            </a:r>
            <a:endParaRPr lang="zh-CN" altLang="en-US" sz="1200" b="1" dirty="0">
              <a:solidFill>
                <a:srgbClr val="00B0F0"/>
              </a:solidFill>
            </a:endParaRPr>
          </a:p>
        </p:txBody>
      </p:sp>
      <p:sp>
        <p:nvSpPr>
          <p:cNvPr id="146" name="文本框 162">
            <a:extLst>
              <a:ext uri="{FF2B5EF4-FFF2-40B4-BE49-F238E27FC236}">
                <a16:creationId xmlns:a16="http://schemas.microsoft.com/office/drawing/2014/main" id="{8D29B524-DA71-8F46-83E0-F599AB74BCB4}"/>
              </a:ext>
            </a:extLst>
          </p:cNvPr>
          <p:cNvSpPr txBox="1"/>
          <p:nvPr/>
        </p:nvSpPr>
        <p:spPr>
          <a:xfrm>
            <a:off x="1219200" y="5266078"/>
            <a:ext cx="1629894"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A3A3E0"/>
                </a:solidFill>
              </a:rPr>
              <a:t>Question</a:t>
            </a:r>
            <a:endParaRPr lang="zh-CN" altLang="en-US" sz="1200" b="1" dirty="0">
              <a:solidFill>
                <a:srgbClr val="A3A3E0"/>
              </a:solidFill>
            </a:endParaRPr>
          </a:p>
        </p:txBody>
      </p:sp>
      <p:sp>
        <p:nvSpPr>
          <p:cNvPr id="147" name="矩形 165">
            <a:extLst>
              <a:ext uri="{FF2B5EF4-FFF2-40B4-BE49-F238E27FC236}">
                <a16:creationId xmlns:a16="http://schemas.microsoft.com/office/drawing/2014/main" id="{F107456D-1CDA-724E-BFFB-49CF0ECADA50}"/>
              </a:ext>
            </a:extLst>
          </p:cNvPr>
          <p:cNvSpPr/>
          <p:nvPr/>
        </p:nvSpPr>
        <p:spPr>
          <a:xfrm>
            <a:off x="3751397" y="1113577"/>
            <a:ext cx="291638" cy="36576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48" name="矩形 166">
                <a:extLst>
                  <a:ext uri="{FF2B5EF4-FFF2-40B4-BE49-F238E27FC236}">
                    <a16:creationId xmlns:a16="http://schemas.microsoft.com/office/drawing/2014/main" id="{53CF619C-7575-6943-9998-6A824EBDDCF1}"/>
                  </a:ext>
                </a:extLst>
              </p:cNvPr>
              <p:cNvSpPr/>
              <p:nvPr/>
            </p:nvSpPr>
            <p:spPr>
              <a:xfrm>
                <a:off x="3810000" y="1152501"/>
                <a:ext cx="45719" cy="300082"/>
              </a:xfrm>
              <a:prstGeom prst="rect">
                <a:avLst/>
              </a:prstGeom>
              <a:solidFill>
                <a:schemeClr val="bg2">
                  <a:lumMod val="20000"/>
                  <a:lumOff val="80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m:t>
                          </m:r>
                        </m:sub>
                        <m:sup>
                          <m:r>
                            <a:rPr lang="en-US" altLang="zh-CN" sz="1350" i="1">
                              <a:ln>
                                <a:solidFill>
                                  <a:schemeClr val="tx1"/>
                                </a:solidFill>
                              </a:ln>
                              <a:latin typeface="Cambria Math" panose="02040503050406030204" pitchFamily="18" charset="0"/>
                            </a:rPr>
                            <m:t>𝑎</m:t>
                          </m:r>
                        </m:sup>
                      </m:sSubSup>
                    </m:oMath>
                  </m:oMathPara>
                </a14:m>
                <a:endParaRPr lang="zh-CN" altLang="en-US" sz="1350" dirty="0"/>
              </a:p>
            </p:txBody>
          </p:sp>
        </mc:Choice>
        <mc:Fallback xmlns="">
          <p:sp>
            <p:nvSpPr>
              <p:cNvPr id="148" name="矩形 166">
                <a:extLst>
                  <a:ext uri="{FF2B5EF4-FFF2-40B4-BE49-F238E27FC236}">
                    <a16:creationId xmlns:a16="http://schemas.microsoft.com/office/drawing/2014/main" id="{53CF619C-7575-6943-9998-6A824EBDDCF1}"/>
                  </a:ext>
                </a:extLst>
              </p:cNvPr>
              <p:cNvSpPr>
                <a:spLocks noRot="1" noChangeAspect="1" noMove="1" noResize="1" noEditPoints="1" noAdjustHandles="1" noChangeArrowheads="1" noChangeShapeType="1" noTextEdit="1"/>
              </p:cNvSpPr>
              <p:nvPr/>
            </p:nvSpPr>
            <p:spPr>
              <a:xfrm>
                <a:off x="3810000" y="1152501"/>
                <a:ext cx="45719" cy="300082"/>
              </a:xfrm>
              <a:prstGeom prst="rect">
                <a:avLst/>
              </a:prstGeom>
              <a:blipFill>
                <a:blip r:embed="rId36"/>
                <a:stretch>
                  <a:fillRect r="-300000"/>
                </a:stretch>
              </a:blipFill>
              <a:ln>
                <a:noFill/>
              </a:ln>
            </p:spPr>
            <p:txBody>
              <a:bodyPr/>
              <a:lstStyle/>
              <a:p>
                <a:r>
                  <a:rPr lang="en-US">
                    <a:noFill/>
                  </a:rPr>
                  <a:t> </a:t>
                </a:r>
              </a:p>
            </p:txBody>
          </p:sp>
        </mc:Fallback>
      </mc:AlternateContent>
      <p:pic>
        <p:nvPicPr>
          <p:cNvPr id="149" name="Picture 148">
            <a:extLst>
              <a:ext uri="{FF2B5EF4-FFF2-40B4-BE49-F238E27FC236}">
                <a16:creationId xmlns:a16="http://schemas.microsoft.com/office/drawing/2014/main" id="{39DCC17D-A313-4646-A626-2BEAEB76474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50349" y="1007467"/>
            <a:ext cx="869926" cy="963240"/>
          </a:xfrm>
          <a:prstGeom prst="rect">
            <a:avLst/>
          </a:prstGeom>
        </p:spPr>
      </p:pic>
    </p:spTree>
    <p:extLst>
      <p:ext uri="{BB962C8B-B14F-4D97-AF65-F5344CB8AC3E}">
        <p14:creationId xmlns:p14="http://schemas.microsoft.com/office/powerpoint/2010/main" val="3418767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BE970-4FDE-A445-B4D6-9E8F969CE5AF}"/>
              </a:ext>
            </a:extLst>
          </p:cNvPr>
          <p:cNvSpPr>
            <a:spLocks noGrp="1"/>
          </p:cNvSpPr>
          <p:nvPr>
            <p:ph type="title"/>
          </p:nvPr>
        </p:nvSpPr>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0C4817CC-08E3-6F4E-8A33-CF627A3855AB}"/>
              </a:ext>
            </a:extLst>
          </p:cNvPr>
          <p:cNvSpPr>
            <a:spLocks noGrp="1"/>
          </p:cNvSpPr>
          <p:nvPr>
            <p:ph idx="1"/>
          </p:nvPr>
        </p:nvSpPr>
        <p:spPr/>
        <p:txBody>
          <a:bodyPr/>
          <a:lstStyle/>
          <a:p>
            <a:r>
              <a:rPr lang="en-US" dirty="0"/>
              <a:t>What is machine comprehension?</a:t>
            </a:r>
          </a:p>
          <a:p>
            <a:r>
              <a:rPr lang="en-US" dirty="0"/>
              <a:t>Recent benchmark datasets</a:t>
            </a:r>
          </a:p>
          <a:p>
            <a:r>
              <a:rPr lang="en-US" dirty="0"/>
              <a:t>Neural network-based solutions</a:t>
            </a:r>
          </a:p>
          <a:p>
            <a:pPr lvl="1"/>
            <a:r>
              <a:rPr lang="en-US" dirty="0"/>
              <a:t>Match-LSTM for sequence matching </a:t>
            </a:r>
            <a:r>
              <a:rPr lang="en-US" sz="2000" dirty="0"/>
              <a:t>[Wang &amp; Jiang, NAACL’16]</a:t>
            </a:r>
            <a:endParaRPr lang="en-US" dirty="0"/>
          </a:p>
          <a:p>
            <a:pPr lvl="1"/>
            <a:r>
              <a:rPr lang="en-US" dirty="0"/>
              <a:t>Match-LSTM + </a:t>
            </a:r>
            <a:r>
              <a:rPr lang="en-US" dirty="0" err="1"/>
              <a:t>PointerNetwork</a:t>
            </a:r>
            <a:r>
              <a:rPr lang="en-US" dirty="0"/>
              <a:t> </a:t>
            </a:r>
            <a:r>
              <a:rPr lang="en-US" sz="2000" dirty="0"/>
              <a:t>[Wang &amp; Jiang, ICLR’17]</a:t>
            </a:r>
            <a:endParaRPr lang="en-US" dirty="0"/>
          </a:p>
          <a:p>
            <a:r>
              <a:rPr lang="en-US" dirty="0"/>
              <a:t>Challenges</a:t>
            </a:r>
          </a:p>
        </p:txBody>
      </p:sp>
      <p:sp>
        <p:nvSpPr>
          <p:cNvPr id="4" name="Date Placeholder 3">
            <a:extLst>
              <a:ext uri="{FF2B5EF4-FFF2-40B4-BE49-F238E27FC236}">
                <a16:creationId xmlns:a16="http://schemas.microsoft.com/office/drawing/2014/main" id="{BB3BF014-106E-3C4D-A927-4FB85108AD6E}"/>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0FA94417-9BA0-8F4F-951C-70B6F25CE8E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8D1B5D3-B4DD-D84F-B6F3-1E78F119F3F5}"/>
              </a:ext>
            </a:extLst>
          </p:cNvPr>
          <p:cNvSpPr>
            <a:spLocks noGrp="1"/>
          </p:cNvSpPr>
          <p:nvPr>
            <p:ph type="sldNum" sz="quarter" idx="12"/>
          </p:nvPr>
        </p:nvSpPr>
        <p:spPr/>
        <p:txBody>
          <a:bodyPr/>
          <a:lstStyle/>
          <a:p>
            <a:fld id="{69FD5B0C-E13F-4E8A-89B3-C7947FC10B15}" type="slidenum">
              <a:rPr lang="en-SG" smtClean="0"/>
              <a:t>4</a:t>
            </a:fld>
            <a:endParaRPr lang="en-SG"/>
          </a:p>
        </p:txBody>
      </p:sp>
    </p:spTree>
    <p:extLst>
      <p:ext uri="{BB962C8B-B14F-4D97-AF65-F5344CB8AC3E}">
        <p14:creationId xmlns:p14="http://schemas.microsoft.com/office/powerpoint/2010/main" val="971454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ECDF-362B-C349-87E9-4F5604E4ED4F}"/>
              </a:ext>
            </a:extLst>
          </p:cNvPr>
          <p:cNvSpPr>
            <a:spLocks noGrp="1"/>
          </p:cNvSpPr>
          <p:nvPr>
            <p:ph type="title"/>
          </p:nvPr>
        </p:nvSpPr>
        <p:spPr/>
        <p:txBody>
          <a:bodyPr>
            <a:normAutofit fontScale="90000"/>
          </a:bodyPr>
          <a:lstStyle/>
          <a:p>
            <a:r>
              <a:rPr lang="en-US" dirty="0"/>
              <a:t>Match-LSTM + </a:t>
            </a:r>
            <a:r>
              <a:rPr lang="en-US" dirty="0" err="1"/>
              <a:t>PtrNet</a:t>
            </a:r>
            <a:endParaRPr lang="en-US" dirty="0"/>
          </a:p>
        </p:txBody>
      </p:sp>
      <p:sp>
        <p:nvSpPr>
          <p:cNvPr id="4" name="Date Placeholder 3">
            <a:extLst>
              <a:ext uri="{FF2B5EF4-FFF2-40B4-BE49-F238E27FC236}">
                <a16:creationId xmlns:a16="http://schemas.microsoft.com/office/drawing/2014/main" id="{9F8D8C61-7A3F-D64B-83F9-90AB72018078}"/>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25562841-87CF-DC43-AE58-D693994D94A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FBA1F44-E9FA-DE4A-928D-3F4D98AA24C1}"/>
              </a:ext>
            </a:extLst>
          </p:cNvPr>
          <p:cNvSpPr>
            <a:spLocks noGrp="1"/>
          </p:cNvSpPr>
          <p:nvPr>
            <p:ph type="sldNum" sz="quarter" idx="12"/>
          </p:nvPr>
        </p:nvSpPr>
        <p:spPr/>
        <p:txBody>
          <a:bodyPr/>
          <a:lstStyle/>
          <a:p>
            <a:fld id="{69FD5B0C-E13F-4E8A-89B3-C7947FC10B15}" type="slidenum">
              <a:rPr lang="en-SG" smtClean="0"/>
              <a:t>40</a:t>
            </a:fld>
            <a:endParaRPr lang="en-SG"/>
          </a:p>
        </p:txBody>
      </p:sp>
      <p:sp>
        <p:nvSpPr>
          <p:cNvPr id="7" name="矩形 135">
            <a:extLst>
              <a:ext uri="{FF2B5EF4-FFF2-40B4-BE49-F238E27FC236}">
                <a16:creationId xmlns:a16="http://schemas.microsoft.com/office/drawing/2014/main" id="{D81E6292-42D5-B04C-9A8E-26EF2077D592}"/>
              </a:ext>
            </a:extLst>
          </p:cNvPr>
          <p:cNvSpPr/>
          <p:nvPr/>
        </p:nvSpPr>
        <p:spPr>
          <a:xfrm>
            <a:off x="3756742" y="4499728"/>
            <a:ext cx="310794"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8" name="矩形 136">
            <a:extLst>
              <a:ext uri="{FF2B5EF4-FFF2-40B4-BE49-F238E27FC236}">
                <a16:creationId xmlns:a16="http://schemas.microsoft.com/office/drawing/2014/main" id="{791EF3AC-93E6-C642-94B2-EA092F3EC2D8}"/>
              </a:ext>
            </a:extLst>
          </p:cNvPr>
          <p:cNvSpPr/>
          <p:nvPr/>
        </p:nvSpPr>
        <p:spPr>
          <a:xfrm>
            <a:off x="4329368" y="4499728"/>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9" name="矩形 137">
            <a:extLst>
              <a:ext uri="{FF2B5EF4-FFF2-40B4-BE49-F238E27FC236}">
                <a16:creationId xmlns:a16="http://schemas.microsoft.com/office/drawing/2014/main" id="{6959B786-830A-9543-85AB-8BD59DA8F7D2}"/>
              </a:ext>
            </a:extLst>
          </p:cNvPr>
          <p:cNvSpPr/>
          <p:nvPr/>
        </p:nvSpPr>
        <p:spPr>
          <a:xfrm>
            <a:off x="5476481" y="4504455"/>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10" name="直接箭头连接符 138">
            <a:extLst>
              <a:ext uri="{FF2B5EF4-FFF2-40B4-BE49-F238E27FC236}">
                <a16:creationId xmlns:a16="http://schemas.microsoft.com/office/drawing/2014/main" id="{363F25F2-5189-C649-B8A2-82FA8D2DAE7A}"/>
              </a:ext>
            </a:extLst>
          </p:cNvPr>
          <p:cNvCxnSpPr>
            <a:stCxn id="13" idx="3"/>
            <a:endCxn id="14" idx="1"/>
          </p:cNvCxnSpPr>
          <p:nvPr/>
        </p:nvCxnSpPr>
        <p:spPr>
          <a:xfrm flipV="1">
            <a:off x="3479525" y="5610676"/>
            <a:ext cx="278870" cy="351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39">
            <a:extLst>
              <a:ext uri="{FF2B5EF4-FFF2-40B4-BE49-F238E27FC236}">
                <a16:creationId xmlns:a16="http://schemas.microsoft.com/office/drawing/2014/main" id="{1C264A73-9DD6-7540-805E-D30A87F856CD}"/>
              </a:ext>
            </a:extLst>
          </p:cNvPr>
          <p:cNvCxnSpPr>
            <a:stCxn id="14" idx="3"/>
            <a:endCxn id="15" idx="1"/>
          </p:cNvCxnSpPr>
          <p:nvPr/>
        </p:nvCxnSpPr>
        <p:spPr>
          <a:xfrm>
            <a:off x="4050033" y="5610676"/>
            <a:ext cx="280988" cy="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41">
            <a:extLst>
              <a:ext uri="{FF2B5EF4-FFF2-40B4-BE49-F238E27FC236}">
                <a16:creationId xmlns:a16="http://schemas.microsoft.com/office/drawing/2014/main" id="{2986D52B-74D8-5845-96C0-DCDBBDA12628}"/>
              </a:ext>
            </a:extLst>
          </p:cNvPr>
          <p:cNvCxnSpPr>
            <a:stCxn id="15" idx="3"/>
            <a:endCxn id="62" idx="1"/>
          </p:cNvCxnSpPr>
          <p:nvPr/>
        </p:nvCxnSpPr>
        <p:spPr>
          <a:xfrm>
            <a:off x="4622659" y="5610676"/>
            <a:ext cx="292269" cy="80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43">
            <a:extLst>
              <a:ext uri="{FF2B5EF4-FFF2-40B4-BE49-F238E27FC236}">
                <a16:creationId xmlns:a16="http://schemas.microsoft.com/office/drawing/2014/main" id="{9612C0BE-5D1E-554A-978A-1883CD772D42}"/>
              </a:ext>
            </a:extLst>
          </p:cNvPr>
          <p:cNvSpPr/>
          <p:nvPr/>
        </p:nvSpPr>
        <p:spPr>
          <a:xfrm>
            <a:off x="3187887" y="543130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4" name="矩形 144">
            <a:extLst>
              <a:ext uri="{FF2B5EF4-FFF2-40B4-BE49-F238E27FC236}">
                <a16:creationId xmlns:a16="http://schemas.microsoft.com/office/drawing/2014/main" id="{3992B9C5-F2FC-2247-975C-1225A661EFE0}"/>
              </a:ext>
            </a:extLst>
          </p:cNvPr>
          <p:cNvSpPr/>
          <p:nvPr/>
        </p:nvSpPr>
        <p:spPr>
          <a:xfrm>
            <a:off x="3758395"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5" name="矩形 145">
            <a:extLst>
              <a:ext uri="{FF2B5EF4-FFF2-40B4-BE49-F238E27FC236}">
                <a16:creationId xmlns:a16="http://schemas.microsoft.com/office/drawing/2014/main" id="{CAFB52EE-ED59-9942-8E95-8002D2C6C950}"/>
              </a:ext>
            </a:extLst>
          </p:cNvPr>
          <p:cNvSpPr/>
          <p:nvPr/>
        </p:nvSpPr>
        <p:spPr>
          <a:xfrm>
            <a:off x="4331021"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6" name="矩形 152">
            <a:extLst>
              <a:ext uri="{FF2B5EF4-FFF2-40B4-BE49-F238E27FC236}">
                <a16:creationId xmlns:a16="http://schemas.microsoft.com/office/drawing/2014/main" id="{324691BB-9D72-A748-BA77-4D4AD309D089}"/>
              </a:ext>
            </a:extLst>
          </p:cNvPr>
          <p:cNvSpPr/>
          <p:nvPr/>
        </p:nvSpPr>
        <p:spPr>
          <a:xfrm>
            <a:off x="3756949"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7" name="矩形 153">
            <a:extLst>
              <a:ext uri="{FF2B5EF4-FFF2-40B4-BE49-F238E27FC236}">
                <a16:creationId xmlns:a16="http://schemas.microsoft.com/office/drawing/2014/main" id="{20F852E0-B059-E546-BBCA-8D014D5CF7AA}"/>
              </a:ext>
            </a:extLst>
          </p:cNvPr>
          <p:cNvSpPr/>
          <p:nvPr/>
        </p:nvSpPr>
        <p:spPr>
          <a:xfrm>
            <a:off x="4329575"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8" name="矩形 154">
            <a:extLst>
              <a:ext uri="{FF2B5EF4-FFF2-40B4-BE49-F238E27FC236}">
                <a16:creationId xmlns:a16="http://schemas.microsoft.com/office/drawing/2014/main" id="{4157D312-2A65-EC4F-9C6B-DB9334D235CA}"/>
              </a:ext>
            </a:extLst>
          </p:cNvPr>
          <p:cNvSpPr/>
          <p:nvPr/>
        </p:nvSpPr>
        <p:spPr>
          <a:xfrm>
            <a:off x="5479044" y="3155551"/>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19" name="直接箭头连接符 155">
            <a:extLst>
              <a:ext uri="{FF2B5EF4-FFF2-40B4-BE49-F238E27FC236}">
                <a16:creationId xmlns:a16="http://schemas.microsoft.com/office/drawing/2014/main" id="{124F6356-8BF8-9749-AF29-1BF1B1B78C5D}"/>
              </a:ext>
            </a:extLst>
          </p:cNvPr>
          <p:cNvCxnSpPr>
            <a:endCxn id="16" idx="1"/>
          </p:cNvCxnSpPr>
          <p:nvPr/>
        </p:nvCxnSpPr>
        <p:spPr>
          <a:xfrm flipV="1">
            <a:off x="3478079" y="3322117"/>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56">
            <a:extLst>
              <a:ext uri="{FF2B5EF4-FFF2-40B4-BE49-F238E27FC236}">
                <a16:creationId xmlns:a16="http://schemas.microsoft.com/office/drawing/2014/main" id="{ED4F21DC-9865-F44A-9DB9-4AF0A8C48F5C}"/>
              </a:ext>
            </a:extLst>
          </p:cNvPr>
          <p:cNvCxnSpPr>
            <a:stCxn id="16" idx="3"/>
            <a:endCxn id="17" idx="1"/>
          </p:cNvCxnSpPr>
          <p:nvPr/>
        </p:nvCxnSpPr>
        <p:spPr>
          <a:xfrm>
            <a:off x="4048587" y="3322117"/>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158">
            <a:extLst>
              <a:ext uri="{FF2B5EF4-FFF2-40B4-BE49-F238E27FC236}">
                <a16:creationId xmlns:a16="http://schemas.microsoft.com/office/drawing/2014/main" id="{F0876526-212F-394E-A9B2-BEE68C003C97}"/>
              </a:ext>
            </a:extLst>
          </p:cNvPr>
          <p:cNvCxnSpPr/>
          <p:nvPr/>
        </p:nvCxnSpPr>
        <p:spPr>
          <a:xfrm>
            <a:off x="5198056" y="3351084"/>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164">
                <a:extLst>
                  <a:ext uri="{FF2B5EF4-FFF2-40B4-BE49-F238E27FC236}">
                    <a16:creationId xmlns:a16="http://schemas.microsoft.com/office/drawing/2014/main" id="{1B9AE79D-7740-BD4D-BAA5-80B9F789AD17}"/>
                  </a:ext>
                </a:extLst>
              </p:cNvPr>
              <p:cNvSpPr/>
              <p:nvPr/>
            </p:nvSpPr>
            <p:spPr>
              <a:xfrm>
                <a:off x="4878885" y="2544296"/>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22" name="矩形 164">
                <a:extLst>
                  <a:ext uri="{FF2B5EF4-FFF2-40B4-BE49-F238E27FC236}">
                    <a16:creationId xmlns:a16="http://schemas.microsoft.com/office/drawing/2014/main" id="{1B9AE79D-7740-BD4D-BAA5-80B9F789AD17}"/>
                  </a:ext>
                </a:extLst>
              </p:cNvPr>
              <p:cNvSpPr>
                <a:spLocks noRot="1" noChangeAspect="1" noMove="1" noResize="1" noEditPoints="1" noAdjustHandles="1" noChangeArrowheads="1" noChangeShapeType="1" noTextEdit="1"/>
              </p:cNvSpPr>
              <p:nvPr/>
            </p:nvSpPr>
            <p:spPr>
              <a:xfrm>
                <a:off x="4878885" y="2544296"/>
                <a:ext cx="299330" cy="341289"/>
              </a:xfrm>
              <a:prstGeom prst="rect">
                <a:avLst/>
              </a:prstGeom>
              <a:blipFill>
                <a:blip r:embed="rId2"/>
                <a:stretch>
                  <a:fillRect/>
                </a:stretch>
              </a:blipFill>
              <a:ln>
                <a:solidFill>
                  <a:schemeClr val="accent1">
                    <a:lumMod val="90000"/>
                  </a:schemeClr>
                </a:solidFill>
              </a:ln>
            </p:spPr>
            <p:txBody>
              <a:bodyPr/>
              <a:lstStyle/>
              <a:p>
                <a:r>
                  <a:rPr lang="en-US">
                    <a:noFill/>
                  </a:rPr>
                  <a:t> </a:t>
                </a:r>
              </a:p>
            </p:txBody>
          </p:sp>
        </mc:Fallback>
      </mc:AlternateContent>
      <p:sp>
        <p:nvSpPr>
          <p:cNvPr id="23" name="矩形 171">
            <a:extLst>
              <a:ext uri="{FF2B5EF4-FFF2-40B4-BE49-F238E27FC236}">
                <a16:creationId xmlns:a16="http://schemas.microsoft.com/office/drawing/2014/main" id="{A04F03C6-312F-764D-9FA6-25C82BB92E51}"/>
              </a:ext>
            </a:extLst>
          </p:cNvPr>
          <p:cNvSpPr/>
          <p:nvPr/>
        </p:nvSpPr>
        <p:spPr>
          <a:xfrm>
            <a:off x="3682204" y="3789365"/>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24" name="矩形 172">
            <a:extLst>
              <a:ext uri="{FF2B5EF4-FFF2-40B4-BE49-F238E27FC236}">
                <a16:creationId xmlns:a16="http://schemas.microsoft.com/office/drawing/2014/main" id="{ED22E51A-679D-354E-A4D8-BF17A3361E36}"/>
              </a:ext>
            </a:extLst>
          </p:cNvPr>
          <p:cNvSpPr/>
          <p:nvPr/>
        </p:nvSpPr>
        <p:spPr>
          <a:xfrm>
            <a:off x="4251231" y="3785856"/>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25" name="矩形 173">
            <a:extLst>
              <a:ext uri="{FF2B5EF4-FFF2-40B4-BE49-F238E27FC236}">
                <a16:creationId xmlns:a16="http://schemas.microsoft.com/office/drawing/2014/main" id="{C233BAB2-33A8-9849-BEEC-3507E199D86A}"/>
              </a:ext>
            </a:extLst>
          </p:cNvPr>
          <p:cNvSpPr/>
          <p:nvPr/>
        </p:nvSpPr>
        <p:spPr>
          <a:xfrm>
            <a:off x="5396511" y="3801298"/>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26" name="矩形 75">
                <a:extLst>
                  <a:ext uri="{FF2B5EF4-FFF2-40B4-BE49-F238E27FC236}">
                    <a16:creationId xmlns:a16="http://schemas.microsoft.com/office/drawing/2014/main" id="{93D8BF3C-54E0-FE4B-B2FD-63673A00CF69}"/>
                  </a:ext>
                </a:extLst>
              </p:cNvPr>
              <p:cNvSpPr/>
              <p:nvPr/>
            </p:nvSpPr>
            <p:spPr>
              <a:xfrm>
                <a:off x="3749804" y="4516174"/>
                <a:ext cx="131390"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6" name="矩形 75">
                <a:extLst>
                  <a:ext uri="{FF2B5EF4-FFF2-40B4-BE49-F238E27FC236}">
                    <a16:creationId xmlns:a16="http://schemas.microsoft.com/office/drawing/2014/main" id="{93D8BF3C-54E0-FE4B-B2FD-63673A00CF69}"/>
                  </a:ext>
                </a:extLst>
              </p:cNvPr>
              <p:cNvSpPr>
                <a:spLocks noRot="1" noChangeAspect="1" noMove="1" noResize="1" noEditPoints="1" noAdjustHandles="1" noChangeArrowheads="1" noChangeShapeType="1" noTextEdit="1"/>
              </p:cNvSpPr>
              <p:nvPr/>
            </p:nvSpPr>
            <p:spPr>
              <a:xfrm>
                <a:off x="3749804" y="4516174"/>
                <a:ext cx="131390" cy="321306"/>
              </a:xfrm>
              <a:prstGeom prst="rect">
                <a:avLst/>
              </a:prstGeom>
              <a:blipFill>
                <a:blip r:embed="rId3"/>
                <a:stretch>
                  <a:fillRect r="-92308"/>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76">
                <a:extLst>
                  <a:ext uri="{FF2B5EF4-FFF2-40B4-BE49-F238E27FC236}">
                    <a16:creationId xmlns:a16="http://schemas.microsoft.com/office/drawing/2014/main" id="{3655A62F-547F-B44D-92C2-8432ECAFE212}"/>
                  </a:ext>
                </a:extLst>
              </p:cNvPr>
              <p:cNvSpPr/>
              <p:nvPr/>
            </p:nvSpPr>
            <p:spPr>
              <a:xfrm>
                <a:off x="4325790" y="4531850"/>
                <a:ext cx="122758"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7" name="矩形 76">
                <a:extLst>
                  <a:ext uri="{FF2B5EF4-FFF2-40B4-BE49-F238E27FC236}">
                    <a16:creationId xmlns:a16="http://schemas.microsoft.com/office/drawing/2014/main" id="{3655A62F-547F-B44D-92C2-8432ECAFE212}"/>
                  </a:ext>
                </a:extLst>
              </p:cNvPr>
              <p:cNvSpPr>
                <a:spLocks noRot="1" noChangeAspect="1" noMove="1" noResize="1" noEditPoints="1" noAdjustHandles="1" noChangeArrowheads="1" noChangeShapeType="1" noTextEdit="1"/>
              </p:cNvSpPr>
              <p:nvPr/>
            </p:nvSpPr>
            <p:spPr>
              <a:xfrm>
                <a:off x="4325790" y="4531850"/>
                <a:ext cx="122758" cy="319768"/>
              </a:xfrm>
              <a:prstGeom prst="rect">
                <a:avLst/>
              </a:prstGeom>
              <a:blipFill>
                <a:blip r:embed="rId4"/>
                <a:stretch>
                  <a:fillRect r="-118182"/>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4">
                <a:extLst>
                  <a:ext uri="{FF2B5EF4-FFF2-40B4-BE49-F238E27FC236}">
                    <a16:creationId xmlns:a16="http://schemas.microsoft.com/office/drawing/2014/main" id="{112D9415-1BDA-E948-85AF-DE69A7F4111D}"/>
                  </a:ext>
                </a:extLst>
              </p:cNvPr>
              <p:cNvSpPr/>
              <p:nvPr/>
            </p:nvSpPr>
            <p:spPr>
              <a:xfrm>
                <a:off x="4325789" y="5459138"/>
                <a:ext cx="161900" cy="321050"/>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3</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8" name="矩形 4">
                <a:extLst>
                  <a:ext uri="{FF2B5EF4-FFF2-40B4-BE49-F238E27FC236}">
                    <a16:creationId xmlns:a16="http://schemas.microsoft.com/office/drawing/2014/main" id="{112D9415-1BDA-E948-85AF-DE69A7F4111D}"/>
                  </a:ext>
                </a:extLst>
              </p:cNvPr>
              <p:cNvSpPr>
                <a:spLocks noRot="1" noChangeAspect="1" noMove="1" noResize="1" noEditPoints="1" noAdjustHandles="1" noChangeArrowheads="1" noChangeShapeType="1" noTextEdit="1"/>
              </p:cNvSpPr>
              <p:nvPr/>
            </p:nvSpPr>
            <p:spPr>
              <a:xfrm>
                <a:off x="4325789" y="5459138"/>
                <a:ext cx="161900" cy="321050"/>
              </a:xfrm>
              <a:prstGeom prst="rect">
                <a:avLst/>
              </a:prstGeom>
              <a:blipFill>
                <a:blip r:embed="rId5"/>
                <a:stretch>
                  <a:fillRect r="-4285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5">
                <a:extLst>
                  <a:ext uri="{FF2B5EF4-FFF2-40B4-BE49-F238E27FC236}">
                    <a16:creationId xmlns:a16="http://schemas.microsoft.com/office/drawing/2014/main" id="{2030FD07-A0C2-5E43-A5C5-CB28E8007BDA}"/>
                  </a:ext>
                </a:extLst>
              </p:cNvPr>
              <p:cNvSpPr/>
              <p:nvPr/>
            </p:nvSpPr>
            <p:spPr>
              <a:xfrm>
                <a:off x="3751398" y="5466720"/>
                <a:ext cx="134616" cy="319959"/>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2</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29" name="矩形 5">
                <a:extLst>
                  <a:ext uri="{FF2B5EF4-FFF2-40B4-BE49-F238E27FC236}">
                    <a16:creationId xmlns:a16="http://schemas.microsoft.com/office/drawing/2014/main" id="{2030FD07-A0C2-5E43-A5C5-CB28E8007BDA}"/>
                  </a:ext>
                </a:extLst>
              </p:cNvPr>
              <p:cNvSpPr>
                <a:spLocks noRot="1" noChangeAspect="1" noMove="1" noResize="1" noEditPoints="1" noAdjustHandles="1" noChangeArrowheads="1" noChangeShapeType="1" noTextEdit="1"/>
              </p:cNvSpPr>
              <p:nvPr/>
            </p:nvSpPr>
            <p:spPr>
              <a:xfrm>
                <a:off x="3751398" y="5466720"/>
                <a:ext cx="134616" cy="319959"/>
              </a:xfrm>
              <a:prstGeom prst="rect">
                <a:avLst/>
              </a:prstGeom>
              <a:blipFill>
                <a:blip r:embed="rId6"/>
                <a:stretch>
                  <a:fillRect r="-53846"/>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6">
                <a:extLst>
                  <a:ext uri="{FF2B5EF4-FFF2-40B4-BE49-F238E27FC236}">
                    <a16:creationId xmlns:a16="http://schemas.microsoft.com/office/drawing/2014/main" id="{B7207062-8723-7A4D-9D9F-F6CAEDC2511C}"/>
                  </a:ext>
                </a:extLst>
              </p:cNvPr>
              <p:cNvSpPr/>
              <p:nvPr/>
            </p:nvSpPr>
            <p:spPr>
              <a:xfrm>
                <a:off x="3183570" y="5475560"/>
                <a:ext cx="123580"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30" name="矩形 6">
                <a:extLst>
                  <a:ext uri="{FF2B5EF4-FFF2-40B4-BE49-F238E27FC236}">
                    <a16:creationId xmlns:a16="http://schemas.microsoft.com/office/drawing/2014/main" id="{B7207062-8723-7A4D-9D9F-F6CAEDC2511C}"/>
                  </a:ext>
                </a:extLst>
              </p:cNvPr>
              <p:cNvSpPr>
                <a:spLocks noRot="1" noChangeAspect="1" noMove="1" noResize="1" noEditPoints="1" noAdjustHandles="1" noChangeArrowheads="1" noChangeShapeType="1" noTextEdit="1"/>
              </p:cNvSpPr>
              <p:nvPr/>
            </p:nvSpPr>
            <p:spPr>
              <a:xfrm>
                <a:off x="3183570" y="5475560"/>
                <a:ext cx="123580" cy="319768"/>
              </a:xfrm>
              <a:prstGeom prst="rect">
                <a:avLst/>
              </a:prstGeom>
              <a:blipFill>
                <a:blip r:embed="rId7"/>
                <a:stretch>
                  <a:fillRect r="-7272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矩形 88">
                <a:extLst>
                  <a:ext uri="{FF2B5EF4-FFF2-40B4-BE49-F238E27FC236}">
                    <a16:creationId xmlns:a16="http://schemas.microsoft.com/office/drawing/2014/main" id="{A34C8197-09D2-E04D-B4C3-D8D695541E62}"/>
                  </a:ext>
                </a:extLst>
              </p:cNvPr>
              <p:cNvSpPr/>
              <p:nvPr/>
            </p:nvSpPr>
            <p:spPr>
              <a:xfrm>
                <a:off x="5475587" y="3179689"/>
                <a:ext cx="81880"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1" name="矩形 88">
                <a:extLst>
                  <a:ext uri="{FF2B5EF4-FFF2-40B4-BE49-F238E27FC236}">
                    <a16:creationId xmlns:a16="http://schemas.microsoft.com/office/drawing/2014/main" id="{A34C8197-09D2-E04D-B4C3-D8D695541E62}"/>
                  </a:ext>
                </a:extLst>
              </p:cNvPr>
              <p:cNvSpPr>
                <a:spLocks noRot="1" noChangeAspect="1" noMove="1" noResize="1" noEditPoints="1" noAdjustHandles="1" noChangeArrowheads="1" noChangeShapeType="1" noTextEdit="1"/>
              </p:cNvSpPr>
              <p:nvPr/>
            </p:nvSpPr>
            <p:spPr>
              <a:xfrm>
                <a:off x="5475587" y="3179689"/>
                <a:ext cx="81880" cy="333746"/>
              </a:xfrm>
              <a:prstGeom prst="rect">
                <a:avLst/>
              </a:prstGeom>
              <a:blipFill>
                <a:blip r:embed="rId8"/>
                <a:stretch>
                  <a:fillRect r="-155556"/>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DE8AF522-124A-4047-BE09-7C3958A80CE4}"/>
                  </a:ext>
                </a:extLst>
              </p:cNvPr>
              <p:cNvSpPr/>
              <p:nvPr/>
            </p:nvSpPr>
            <p:spPr>
              <a:xfrm>
                <a:off x="4325789" y="3185372"/>
                <a:ext cx="91428"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2" name="矩形 8">
                <a:extLst>
                  <a:ext uri="{FF2B5EF4-FFF2-40B4-BE49-F238E27FC236}">
                    <a16:creationId xmlns:a16="http://schemas.microsoft.com/office/drawing/2014/main" id="{DE8AF522-124A-4047-BE09-7C3958A80CE4}"/>
                  </a:ext>
                </a:extLst>
              </p:cNvPr>
              <p:cNvSpPr>
                <a:spLocks noRot="1" noChangeAspect="1" noMove="1" noResize="1" noEditPoints="1" noAdjustHandles="1" noChangeArrowheads="1" noChangeShapeType="1" noTextEdit="1"/>
              </p:cNvSpPr>
              <p:nvPr/>
            </p:nvSpPr>
            <p:spPr>
              <a:xfrm>
                <a:off x="4325789" y="3185372"/>
                <a:ext cx="91428" cy="330796"/>
              </a:xfrm>
              <a:prstGeom prst="rect">
                <a:avLst/>
              </a:prstGeom>
              <a:blipFill>
                <a:blip r:embed="rId9"/>
                <a:stretch>
                  <a:fillRect r="-144444"/>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矩形 89">
                <a:extLst>
                  <a:ext uri="{FF2B5EF4-FFF2-40B4-BE49-F238E27FC236}">
                    <a16:creationId xmlns:a16="http://schemas.microsoft.com/office/drawing/2014/main" id="{81F51032-E2D2-EE43-B04D-47D6B7CA4D85}"/>
                  </a:ext>
                </a:extLst>
              </p:cNvPr>
              <p:cNvSpPr/>
              <p:nvPr/>
            </p:nvSpPr>
            <p:spPr>
              <a:xfrm>
                <a:off x="3763463" y="3179046"/>
                <a:ext cx="78083"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3" name="矩形 89">
                <a:extLst>
                  <a:ext uri="{FF2B5EF4-FFF2-40B4-BE49-F238E27FC236}">
                    <a16:creationId xmlns:a16="http://schemas.microsoft.com/office/drawing/2014/main" id="{81F51032-E2D2-EE43-B04D-47D6B7CA4D85}"/>
                  </a:ext>
                </a:extLst>
              </p:cNvPr>
              <p:cNvSpPr>
                <a:spLocks noRot="1" noChangeAspect="1" noMove="1" noResize="1" noEditPoints="1" noAdjustHandles="1" noChangeArrowheads="1" noChangeShapeType="1" noTextEdit="1"/>
              </p:cNvSpPr>
              <p:nvPr/>
            </p:nvSpPr>
            <p:spPr>
              <a:xfrm>
                <a:off x="3763463" y="3179046"/>
                <a:ext cx="78083" cy="332270"/>
              </a:xfrm>
              <a:prstGeom prst="rect">
                <a:avLst/>
              </a:prstGeom>
              <a:blipFill>
                <a:blip r:embed="rId10"/>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91">
                <a:extLst>
                  <a:ext uri="{FF2B5EF4-FFF2-40B4-BE49-F238E27FC236}">
                    <a16:creationId xmlns:a16="http://schemas.microsoft.com/office/drawing/2014/main" id="{BAC1EC14-AB91-5A4B-A7EC-386341A6E226}"/>
                  </a:ext>
                </a:extLst>
              </p:cNvPr>
              <p:cNvSpPr/>
              <p:nvPr/>
            </p:nvSpPr>
            <p:spPr>
              <a:xfrm>
                <a:off x="5489323" y="4526082"/>
                <a:ext cx="83249" cy="322717"/>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34" name="矩形 91">
                <a:extLst>
                  <a:ext uri="{FF2B5EF4-FFF2-40B4-BE49-F238E27FC236}">
                    <a16:creationId xmlns:a16="http://schemas.microsoft.com/office/drawing/2014/main" id="{BAC1EC14-AB91-5A4B-A7EC-386341A6E226}"/>
                  </a:ext>
                </a:extLst>
              </p:cNvPr>
              <p:cNvSpPr>
                <a:spLocks noRot="1" noChangeAspect="1" noMove="1" noResize="1" noEditPoints="1" noAdjustHandles="1" noChangeArrowheads="1" noChangeShapeType="1" noTextEdit="1"/>
              </p:cNvSpPr>
              <p:nvPr/>
            </p:nvSpPr>
            <p:spPr>
              <a:xfrm>
                <a:off x="5489323" y="4526082"/>
                <a:ext cx="83249" cy="322717"/>
              </a:xfrm>
              <a:prstGeom prst="rect">
                <a:avLst/>
              </a:prstGeom>
              <a:blipFill>
                <a:blip r:embed="rId11"/>
                <a:stretch>
                  <a:fillRect r="-175000"/>
                </a:stretch>
              </a:blipFill>
              <a:ln>
                <a:solidFill>
                  <a:schemeClr val="accent2">
                    <a:lumMod val="40000"/>
                    <a:lumOff val="60000"/>
                  </a:schemeClr>
                </a:solidFill>
              </a:ln>
            </p:spPr>
            <p:txBody>
              <a:bodyPr/>
              <a:lstStyle/>
              <a:p>
                <a:r>
                  <a:rPr lang="en-US">
                    <a:noFill/>
                  </a:rPr>
                  <a:t> </a:t>
                </a:r>
              </a:p>
            </p:txBody>
          </p:sp>
        </mc:Fallback>
      </mc:AlternateContent>
      <p:sp>
        <p:nvSpPr>
          <p:cNvPr id="35" name="矩形 52">
            <a:extLst>
              <a:ext uri="{FF2B5EF4-FFF2-40B4-BE49-F238E27FC236}">
                <a16:creationId xmlns:a16="http://schemas.microsoft.com/office/drawing/2014/main" id="{427990D1-A400-C940-9FDB-F09E8EE24C2D}"/>
              </a:ext>
            </a:extLst>
          </p:cNvPr>
          <p:cNvSpPr/>
          <p:nvPr/>
        </p:nvSpPr>
        <p:spPr>
          <a:xfrm>
            <a:off x="3756398" y="3901532"/>
            <a:ext cx="30972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6" name="矩形 53">
            <a:extLst>
              <a:ext uri="{FF2B5EF4-FFF2-40B4-BE49-F238E27FC236}">
                <a16:creationId xmlns:a16="http://schemas.microsoft.com/office/drawing/2014/main" id="{5A8387D6-1FA5-234B-91ED-02525CD15580}"/>
              </a:ext>
            </a:extLst>
          </p:cNvPr>
          <p:cNvSpPr/>
          <p:nvPr/>
        </p:nvSpPr>
        <p:spPr>
          <a:xfrm>
            <a:off x="4343400" y="3901532"/>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7" name="矩形 54">
            <a:extLst>
              <a:ext uri="{FF2B5EF4-FFF2-40B4-BE49-F238E27FC236}">
                <a16:creationId xmlns:a16="http://schemas.microsoft.com/office/drawing/2014/main" id="{1472333B-1E48-5041-8A12-65EE3F70E843}"/>
              </a:ext>
            </a:extLst>
          </p:cNvPr>
          <p:cNvSpPr/>
          <p:nvPr/>
        </p:nvSpPr>
        <p:spPr>
          <a:xfrm>
            <a:off x="5476137" y="3906260"/>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38" name="直接箭头连接符 55">
            <a:extLst>
              <a:ext uri="{FF2B5EF4-FFF2-40B4-BE49-F238E27FC236}">
                <a16:creationId xmlns:a16="http://schemas.microsoft.com/office/drawing/2014/main" id="{246EC9D4-0B08-874F-B0CF-FF40364A3C5F}"/>
              </a:ext>
            </a:extLst>
          </p:cNvPr>
          <p:cNvCxnSpPr>
            <a:endCxn id="35" idx="1"/>
          </p:cNvCxnSpPr>
          <p:nvPr/>
        </p:nvCxnSpPr>
        <p:spPr>
          <a:xfrm flipV="1">
            <a:off x="3477529" y="4084412"/>
            <a:ext cx="278869"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56">
            <a:extLst>
              <a:ext uri="{FF2B5EF4-FFF2-40B4-BE49-F238E27FC236}">
                <a16:creationId xmlns:a16="http://schemas.microsoft.com/office/drawing/2014/main" id="{54418C9D-FEB6-3A46-8531-8B373399C50E}"/>
              </a:ext>
            </a:extLst>
          </p:cNvPr>
          <p:cNvCxnSpPr>
            <a:stCxn id="35" idx="3"/>
            <a:endCxn id="36" idx="1"/>
          </p:cNvCxnSpPr>
          <p:nvPr/>
        </p:nvCxnSpPr>
        <p:spPr>
          <a:xfrm>
            <a:off x="4066126" y="4084412"/>
            <a:ext cx="27727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57">
            <a:extLst>
              <a:ext uri="{FF2B5EF4-FFF2-40B4-BE49-F238E27FC236}">
                <a16:creationId xmlns:a16="http://schemas.microsoft.com/office/drawing/2014/main" id="{16BB39C8-6FC6-6B41-A892-B17012771692}"/>
              </a:ext>
            </a:extLst>
          </p:cNvPr>
          <p:cNvCxnSpPr/>
          <p:nvPr/>
        </p:nvCxnSpPr>
        <p:spPr>
          <a:xfrm>
            <a:off x="4620663" y="4092494"/>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58">
            <a:extLst>
              <a:ext uri="{FF2B5EF4-FFF2-40B4-BE49-F238E27FC236}">
                <a16:creationId xmlns:a16="http://schemas.microsoft.com/office/drawing/2014/main" id="{B301393C-D5D3-4A49-9266-57A15248D8F6}"/>
              </a:ext>
            </a:extLst>
          </p:cNvPr>
          <p:cNvCxnSpPr/>
          <p:nvPr/>
        </p:nvCxnSpPr>
        <p:spPr>
          <a:xfrm>
            <a:off x="5195149" y="4101793"/>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59">
                <a:extLst>
                  <a:ext uri="{FF2B5EF4-FFF2-40B4-BE49-F238E27FC236}">
                    <a16:creationId xmlns:a16="http://schemas.microsoft.com/office/drawing/2014/main" id="{5E30D5B6-0073-0747-85FB-23EE77A9E737}"/>
                  </a:ext>
                </a:extLst>
              </p:cNvPr>
              <p:cNvSpPr/>
              <p:nvPr/>
            </p:nvSpPr>
            <p:spPr>
              <a:xfrm>
                <a:off x="5468775" y="3917829"/>
                <a:ext cx="103797" cy="322717"/>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2" name="矩形 59">
                <a:extLst>
                  <a:ext uri="{FF2B5EF4-FFF2-40B4-BE49-F238E27FC236}">
                    <a16:creationId xmlns:a16="http://schemas.microsoft.com/office/drawing/2014/main" id="{5E30D5B6-0073-0747-85FB-23EE77A9E737}"/>
                  </a:ext>
                </a:extLst>
              </p:cNvPr>
              <p:cNvSpPr>
                <a:spLocks noRot="1" noChangeAspect="1" noMove="1" noResize="1" noEditPoints="1" noAdjustHandles="1" noChangeArrowheads="1" noChangeShapeType="1" noTextEdit="1"/>
              </p:cNvSpPr>
              <p:nvPr/>
            </p:nvSpPr>
            <p:spPr>
              <a:xfrm>
                <a:off x="5468775" y="3917829"/>
                <a:ext cx="103797" cy="322717"/>
              </a:xfrm>
              <a:prstGeom prst="rect">
                <a:avLst/>
              </a:prstGeom>
              <a:blipFill>
                <a:blip r:embed="rId12"/>
                <a:stretch>
                  <a:fillRect r="-130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矩形 60">
                <a:extLst>
                  <a:ext uri="{FF2B5EF4-FFF2-40B4-BE49-F238E27FC236}">
                    <a16:creationId xmlns:a16="http://schemas.microsoft.com/office/drawing/2014/main" id="{3FE0AB5D-4B31-2F4D-A6FA-3C2B9A78BEAB}"/>
                  </a:ext>
                </a:extLst>
              </p:cNvPr>
              <p:cNvSpPr/>
              <p:nvPr/>
            </p:nvSpPr>
            <p:spPr>
              <a:xfrm>
                <a:off x="4346612" y="3929519"/>
                <a:ext cx="75514" cy="319768"/>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3" name="矩形 60">
                <a:extLst>
                  <a:ext uri="{FF2B5EF4-FFF2-40B4-BE49-F238E27FC236}">
                    <a16:creationId xmlns:a16="http://schemas.microsoft.com/office/drawing/2014/main" id="{3FE0AB5D-4B31-2F4D-A6FA-3C2B9A78BEAB}"/>
                  </a:ext>
                </a:extLst>
              </p:cNvPr>
              <p:cNvSpPr>
                <a:spLocks noRot="1" noChangeAspect="1" noMove="1" noResize="1" noEditPoints="1" noAdjustHandles="1" noChangeArrowheads="1" noChangeShapeType="1" noTextEdit="1"/>
              </p:cNvSpPr>
              <p:nvPr/>
            </p:nvSpPr>
            <p:spPr>
              <a:xfrm>
                <a:off x="4346612" y="3929519"/>
                <a:ext cx="75514" cy="319768"/>
              </a:xfrm>
              <a:prstGeom prst="rect">
                <a:avLst/>
              </a:prstGeom>
              <a:blipFill>
                <a:blip r:embed="rId13"/>
                <a:stretch>
                  <a:fillRect r="-175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矩形 61">
                <a:extLst>
                  <a:ext uri="{FF2B5EF4-FFF2-40B4-BE49-F238E27FC236}">
                    <a16:creationId xmlns:a16="http://schemas.microsoft.com/office/drawing/2014/main" id="{44B2C391-EA99-C842-B0FA-960575060A29}"/>
                  </a:ext>
                </a:extLst>
              </p:cNvPr>
              <p:cNvSpPr/>
              <p:nvPr/>
            </p:nvSpPr>
            <p:spPr>
              <a:xfrm>
                <a:off x="3754695" y="3930578"/>
                <a:ext cx="126498"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44" name="矩形 61">
                <a:extLst>
                  <a:ext uri="{FF2B5EF4-FFF2-40B4-BE49-F238E27FC236}">
                    <a16:creationId xmlns:a16="http://schemas.microsoft.com/office/drawing/2014/main" id="{44B2C391-EA99-C842-B0FA-960575060A29}"/>
                  </a:ext>
                </a:extLst>
              </p:cNvPr>
              <p:cNvSpPr>
                <a:spLocks noRot="1" noChangeAspect="1" noMove="1" noResize="1" noEditPoints="1" noAdjustHandles="1" noChangeArrowheads="1" noChangeShapeType="1" noTextEdit="1"/>
              </p:cNvSpPr>
              <p:nvPr/>
            </p:nvSpPr>
            <p:spPr>
              <a:xfrm>
                <a:off x="3754695" y="3930578"/>
                <a:ext cx="126498" cy="321306"/>
              </a:xfrm>
              <a:prstGeom prst="rect">
                <a:avLst/>
              </a:prstGeom>
              <a:blipFill>
                <a:blip r:embed="rId14"/>
                <a:stretch>
                  <a:fillRect r="-100000"/>
                </a:stretch>
              </a:blipFill>
              <a:ln>
                <a:solidFill>
                  <a:srgbClr val="00B0F0"/>
                </a:solidFill>
              </a:ln>
            </p:spPr>
            <p:txBody>
              <a:bodyPr/>
              <a:lstStyle/>
              <a:p>
                <a:r>
                  <a:rPr lang="en-US">
                    <a:noFill/>
                  </a:rPr>
                  <a:t> </a:t>
                </a:r>
              </a:p>
            </p:txBody>
          </p:sp>
        </mc:Fallback>
      </mc:AlternateContent>
      <p:cxnSp>
        <p:nvCxnSpPr>
          <p:cNvPr id="45" name="直接箭头连接符 73">
            <a:extLst>
              <a:ext uri="{FF2B5EF4-FFF2-40B4-BE49-F238E27FC236}">
                <a16:creationId xmlns:a16="http://schemas.microsoft.com/office/drawing/2014/main" id="{67D1F40C-9CB6-C147-BC34-2E05DDC8702D}"/>
              </a:ext>
            </a:extLst>
          </p:cNvPr>
          <p:cNvCxnSpPr>
            <a:stCxn id="52" idx="0"/>
            <a:endCxn id="99" idx="4"/>
          </p:cNvCxnSpPr>
          <p:nvPr/>
        </p:nvCxnSpPr>
        <p:spPr>
          <a:xfrm flipH="1" flipV="1">
            <a:off x="4473816" y="5296942"/>
            <a:ext cx="1166272" cy="1257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77">
            <a:extLst>
              <a:ext uri="{FF2B5EF4-FFF2-40B4-BE49-F238E27FC236}">
                <a16:creationId xmlns:a16="http://schemas.microsoft.com/office/drawing/2014/main" id="{6B2F23D5-1664-B046-A4E6-D85562970035}"/>
              </a:ext>
            </a:extLst>
          </p:cNvPr>
          <p:cNvCxnSpPr>
            <a:stCxn id="13" idx="0"/>
            <a:endCxn id="99" idx="4"/>
          </p:cNvCxnSpPr>
          <p:nvPr/>
        </p:nvCxnSpPr>
        <p:spPr>
          <a:xfrm flipV="1">
            <a:off x="3333707" y="5296941"/>
            <a:ext cx="1140110" cy="13436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79">
            <a:extLst>
              <a:ext uri="{FF2B5EF4-FFF2-40B4-BE49-F238E27FC236}">
                <a16:creationId xmlns:a16="http://schemas.microsoft.com/office/drawing/2014/main" id="{00091F65-038C-5049-8767-A9359C2FA551}"/>
              </a:ext>
            </a:extLst>
          </p:cNvPr>
          <p:cNvSpPr txBox="1"/>
          <p:nvPr/>
        </p:nvSpPr>
        <p:spPr>
          <a:xfrm>
            <a:off x="3150241" y="5842529"/>
            <a:ext cx="461029" cy="253916"/>
          </a:xfrm>
          <a:prstGeom prst="rect">
            <a:avLst/>
          </a:prstGeom>
          <a:noFill/>
        </p:spPr>
        <p:txBody>
          <a:bodyPr wrap="square" rtlCol="0">
            <a:spAutoFit/>
          </a:bodyPr>
          <a:lstStyle/>
          <a:p>
            <a:r>
              <a:rPr lang="en-US" altLang="zh-CN" sz="1050" dirty="0"/>
              <a:t>Why</a:t>
            </a:r>
            <a:endParaRPr lang="zh-CN" altLang="en-US" sz="1350" dirty="0"/>
          </a:p>
        </p:txBody>
      </p:sp>
      <p:sp>
        <p:nvSpPr>
          <p:cNvPr id="48" name="文本框 81">
            <a:extLst>
              <a:ext uri="{FF2B5EF4-FFF2-40B4-BE49-F238E27FC236}">
                <a16:creationId xmlns:a16="http://schemas.microsoft.com/office/drawing/2014/main" id="{E9F4C742-2F85-3A42-AF61-A41B11620419}"/>
              </a:ext>
            </a:extLst>
          </p:cNvPr>
          <p:cNvSpPr txBox="1"/>
          <p:nvPr/>
        </p:nvSpPr>
        <p:spPr>
          <a:xfrm>
            <a:off x="3698510" y="5840307"/>
            <a:ext cx="485111" cy="253916"/>
          </a:xfrm>
          <a:prstGeom prst="rect">
            <a:avLst/>
          </a:prstGeom>
          <a:noFill/>
        </p:spPr>
        <p:txBody>
          <a:bodyPr wrap="square" rtlCol="0">
            <a:spAutoFit/>
          </a:bodyPr>
          <a:lstStyle/>
          <a:p>
            <a:r>
              <a:rPr lang="en-US" altLang="zh-CN" sz="1050" dirty="0"/>
              <a:t>did</a:t>
            </a:r>
            <a:endParaRPr lang="zh-CN" altLang="en-US" sz="1350" dirty="0"/>
          </a:p>
        </p:txBody>
      </p:sp>
      <p:sp>
        <p:nvSpPr>
          <p:cNvPr id="49" name="文本框 82">
            <a:extLst>
              <a:ext uri="{FF2B5EF4-FFF2-40B4-BE49-F238E27FC236}">
                <a16:creationId xmlns:a16="http://schemas.microsoft.com/office/drawing/2014/main" id="{8BD49FBC-A8D2-DD44-B296-2AEA41A7ACEB}"/>
              </a:ext>
            </a:extLst>
          </p:cNvPr>
          <p:cNvSpPr txBox="1"/>
          <p:nvPr/>
        </p:nvSpPr>
        <p:spPr>
          <a:xfrm>
            <a:off x="4281032" y="5850167"/>
            <a:ext cx="665730" cy="253916"/>
          </a:xfrm>
          <a:prstGeom prst="rect">
            <a:avLst/>
          </a:prstGeom>
          <a:noFill/>
        </p:spPr>
        <p:txBody>
          <a:bodyPr wrap="square" rtlCol="0">
            <a:spAutoFit/>
          </a:bodyPr>
          <a:lstStyle/>
          <a:p>
            <a:r>
              <a:rPr lang="en-US" altLang="zh-CN" sz="1050" dirty="0"/>
              <a:t>Tesla</a:t>
            </a:r>
            <a:endParaRPr lang="zh-CN" altLang="en-US" sz="1350" dirty="0"/>
          </a:p>
        </p:txBody>
      </p:sp>
      <p:sp>
        <p:nvSpPr>
          <p:cNvPr id="50" name="文本框 95">
            <a:extLst>
              <a:ext uri="{FF2B5EF4-FFF2-40B4-BE49-F238E27FC236}">
                <a16:creationId xmlns:a16="http://schemas.microsoft.com/office/drawing/2014/main" id="{9A6D2A47-878B-4A46-AFEE-ED419F1FC27B}"/>
              </a:ext>
            </a:extLst>
          </p:cNvPr>
          <p:cNvSpPr txBox="1"/>
          <p:nvPr/>
        </p:nvSpPr>
        <p:spPr>
          <a:xfrm>
            <a:off x="5556021" y="5840307"/>
            <a:ext cx="561155" cy="253916"/>
          </a:xfrm>
          <a:prstGeom prst="rect">
            <a:avLst/>
          </a:prstGeom>
          <a:noFill/>
        </p:spPr>
        <p:txBody>
          <a:bodyPr wrap="square" rtlCol="0">
            <a:spAutoFit/>
          </a:bodyPr>
          <a:lstStyle/>
          <a:p>
            <a:r>
              <a:rPr lang="en-US" altLang="zh-CN" sz="1050" dirty="0"/>
              <a:t>?</a:t>
            </a:r>
            <a:endParaRPr lang="zh-CN" altLang="en-US" sz="1350" dirty="0"/>
          </a:p>
        </p:txBody>
      </p:sp>
      <p:cxnSp>
        <p:nvCxnSpPr>
          <p:cNvPr id="51" name="直接箭头连接符 97">
            <a:extLst>
              <a:ext uri="{FF2B5EF4-FFF2-40B4-BE49-F238E27FC236}">
                <a16:creationId xmlns:a16="http://schemas.microsoft.com/office/drawing/2014/main" id="{B9BB364A-84C4-D24E-A3A4-DD0DB3B4A490}"/>
              </a:ext>
            </a:extLst>
          </p:cNvPr>
          <p:cNvCxnSpPr>
            <a:endCxn id="54" idx="1"/>
          </p:cNvCxnSpPr>
          <p:nvPr/>
        </p:nvCxnSpPr>
        <p:spPr>
          <a:xfrm>
            <a:off x="5181600" y="5605541"/>
            <a:ext cx="304800" cy="129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98">
            <a:extLst>
              <a:ext uri="{FF2B5EF4-FFF2-40B4-BE49-F238E27FC236}">
                <a16:creationId xmlns:a16="http://schemas.microsoft.com/office/drawing/2014/main" id="{B8B6EEC4-EAB7-0443-8BA1-EF6A7A9D39CA}"/>
              </a:ext>
            </a:extLst>
          </p:cNvPr>
          <p:cNvSpPr/>
          <p:nvPr/>
        </p:nvSpPr>
        <p:spPr>
          <a:xfrm>
            <a:off x="5494269" y="5422661"/>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53" name="直接箭头连接符 100">
            <a:extLst>
              <a:ext uri="{FF2B5EF4-FFF2-40B4-BE49-F238E27FC236}">
                <a16:creationId xmlns:a16="http://schemas.microsoft.com/office/drawing/2014/main" id="{E92D1B74-8299-FB4F-9B3F-CA6F670E3EA8}"/>
              </a:ext>
            </a:extLst>
          </p:cNvPr>
          <p:cNvCxnSpPr/>
          <p:nvPr/>
        </p:nvCxnSpPr>
        <p:spPr>
          <a:xfrm>
            <a:off x="4626400" y="3335642"/>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103">
                <a:extLst>
                  <a:ext uri="{FF2B5EF4-FFF2-40B4-BE49-F238E27FC236}">
                    <a16:creationId xmlns:a16="http://schemas.microsoft.com/office/drawing/2014/main" id="{E7D3A811-1AC6-5045-BE9D-53FCDE80A474}"/>
                  </a:ext>
                </a:extLst>
              </p:cNvPr>
              <p:cNvSpPr/>
              <p:nvPr/>
            </p:nvSpPr>
            <p:spPr>
              <a:xfrm>
                <a:off x="5486400" y="5435245"/>
                <a:ext cx="152028" cy="343171"/>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𝑄</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54" name="矩形 103">
                <a:extLst>
                  <a:ext uri="{FF2B5EF4-FFF2-40B4-BE49-F238E27FC236}">
                    <a16:creationId xmlns:a16="http://schemas.microsoft.com/office/drawing/2014/main" id="{E7D3A811-1AC6-5045-BE9D-53FCDE80A474}"/>
                  </a:ext>
                </a:extLst>
              </p:cNvPr>
              <p:cNvSpPr>
                <a:spLocks noRot="1" noChangeAspect="1" noMove="1" noResize="1" noEditPoints="1" noAdjustHandles="1" noChangeArrowheads="1" noChangeShapeType="1" noTextEdit="1"/>
              </p:cNvSpPr>
              <p:nvPr/>
            </p:nvSpPr>
            <p:spPr>
              <a:xfrm>
                <a:off x="5486400" y="5435245"/>
                <a:ext cx="152028" cy="343171"/>
              </a:xfrm>
              <a:prstGeom prst="rect">
                <a:avLst/>
              </a:prstGeom>
              <a:blipFill>
                <a:blip r:embed="rId15"/>
                <a:stretch>
                  <a:fillRect r="-53846"/>
                </a:stretch>
              </a:blipFill>
              <a:ln>
                <a:solidFill>
                  <a:schemeClr val="accent2">
                    <a:lumMod val="40000"/>
                    <a:lumOff val="60000"/>
                  </a:schemeClr>
                </a:solidFill>
              </a:ln>
            </p:spPr>
            <p:txBody>
              <a:bodyPr/>
              <a:lstStyle/>
              <a:p>
                <a:r>
                  <a:rPr lang="en-US">
                    <a:noFill/>
                  </a:rPr>
                  <a:t> </a:t>
                </a:r>
              </a:p>
            </p:txBody>
          </p:sp>
        </mc:Fallback>
      </mc:AlternateContent>
      <p:sp>
        <p:nvSpPr>
          <p:cNvPr id="55" name="文本框 112">
            <a:extLst>
              <a:ext uri="{FF2B5EF4-FFF2-40B4-BE49-F238E27FC236}">
                <a16:creationId xmlns:a16="http://schemas.microsoft.com/office/drawing/2014/main" id="{E2EC4414-229C-C444-B139-AF4F6D257698}"/>
              </a:ext>
            </a:extLst>
          </p:cNvPr>
          <p:cNvSpPr txBox="1"/>
          <p:nvPr/>
        </p:nvSpPr>
        <p:spPr>
          <a:xfrm>
            <a:off x="3657600" y="4258380"/>
            <a:ext cx="615248" cy="253916"/>
          </a:xfrm>
          <a:prstGeom prst="rect">
            <a:avLst/>
          </a:prstGeom>
          <a:noFill/>
        </p:spPr>
        <p:txBody>
          <a:bodyPr wrap="square" rtlCol="0">
            <a:spAutoFit/>
          </a:bodyPr>
          <a:lstStyle/>
          <a:p>
            <a:r>
              <a:rPr lang="en-US" altLang="zh-CN" sz="1050" dirty="0"/>
              <a:t>attend</a:t>
            </a:r>
            <a:endParaRPr lang="zh-CN" altLang="en-US" sz="1350" dirty="0"/>
          </a:p>
        </p:txBody>
      </p:sp>
      <p:sp>
        <p:nvSpPr>
          <p:cNvPr id="56" name="文本框 113">
            <a:extLst>
              <a:ext uri="{FF2B5EF4-FFF2-40B4-BE49-F238E27FC236}">
                <a16:creationId xmlns:a16="http://schemas.microsoft.com/office/drawing/2014/main" id="{E5EB2E14-FAF3-544D-BD40-78EB13C45259}"/>
              </a:ext>
            </a:extLst>
          </p:cNvPr>
          <p:cNvSpPr txBox="1"/>
          <p:nvPr/>
        </p:nvSpPr>
        <p:spPr>
          <a:xfrm>
            <a:off x="4191000" y="4264859"/>
            <a:ext cx="652845" cy="253916"/>
          </a:xfrm>
          <a:prstGeom prst="rect">
            <a:avLst/>
          </a:prstGeom>
          <a:noFill/>
        </p:spPr>
        <p:txBody>
          <a:bodyPr wrap="square" rtlCol="0">
            <a:spAutoFit/>
          </a:bodyPr>
          <a:lstStyle/>
          <a:p>
            <a:r>
              <a:rPr lang="en-US" altLang="zh-CN" sz="1050" dirty="0"/>
              <a:t>school</a:t>
            </a:r>
            <a:endParaRPr lang="zh-CN" altLang="en-US" sz="1350" dirty="0"/>
          </a:p>
        </p:txBody>
      </p:sp>
      <p:sp>
        <p:nvSpPr>
          <p:cNvPr id="57" name="文本框 115">
            <a:extLst>
              <a:ext uri="{FF2B5EF4-FFF2-40B4-BE49-F238E27FC236}">
                <a16:creationId xmlns:a16="http://schemas.microsoft.com/office/drawing/2014/main" id="{70AD9043-E6A4-D844-9640-2166EC492450}"/>
              </a:ext>
            </a:extLst>
          </p:cNvPr>
          <p:cNvSpPr txBox="1"/>
          <p:nvPr/>
        </p:nvSpPr>
        <p:spPr>
          <a:xfrm>
            <a:off x="5410200" y="4265717"/>
            <a:ext cx="614110" cy="253916"/>
          </a:xfrm>
          <a:prstGeom prst="rect">
            <a:avLst/>
          </a:prstGeom>
          <a:noFill/>
        </p:spPr>
        <p:txBody>
          <a:bodyPr wrap="square" rtlCol="0">
            <a:spAutoFit/>
          </a:bodyPr>
          <a:lstStyle/>
          <a:p>
            <a:r>
              <a:rPr lang="en-US" altLang="zh-CN" sz="1050" dirty="0"/>
              <a:t>Real</a:t>
            </a:r>
            <a:endParaRPr lang="zh-CN" altLang="en-US" sz="1350" dirty="0"/>
          </a:p>
        </p:txBody>
      </p:sp>
      <p:cxnSp>
        <p:nvCxnSpPr>
          <p:cNvPr id="58" name="直接箭头连接符 116">
            <a:extLst>
              <a:ext uri="{FF2B5EF4-FFF2-40B4-BE49-F238E27FC236}">
                <a16:creationId xmlns:a16="http://schemas.microsoft.com/office/drawing/2014/main" id="{1585F5AD-0E7F-544F-B042-43F37C1A2B8B}"/>
              </a:ext>
            </a:extLst>
          </p:cNvPr>
          <p:cNvCxnSpPr/>
          <p:nvPr/>
        </p:nvCxnSpPr>
        <p:spPr>
          <a:xfrm flipV="1">
            <a:off x="5766035" y="4104220"/>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117">
            <a:extLst>
              <a:ext uri="{FF2B5EF4-FFF2-40B4-BE49-F238E27FC236}">
                <a16:creationId xmlns:a16="http://schemas.microsoft.com/office/drawing/2014/main" id="{601A364A-3888-034D-961A-66935A91B5F8}"/>
              </a:ext>
            </a:extLst>
          </p:cNvPr>
          <p:cNvCxnSpPr>
            <a:stCxn id="99" idx="0"/>
          </p:cNvCxnSpPr>
          <p:nvPr/>
        </p:nvCxnSpPr>
        <p:spPr>
          <a:xfrm flipH="1" flipV="1">
            <a:off x="3332054" y="4868998"/>
            <a:ext cx="1141763" cy="25330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118">
            <a:extLst>
              <a:ext uri="{FF2B5EF4-FFF2-40B4-BE49-F238E27FC236}">
                <a16:creationId xmlns:a16="http://schemas.microsoft.com/office/drawing/2014/main" id="{E02357DE-B938-3146-8079-6E90BAD896EB}"/>
              </a:ext>
            </a:extLst>
          </p:cNvPr>
          <p:cNvCxnSpPr>
            <a:stCxn id="14" idx="0"/>
            <a:endCxn id="99" idx="4"/>
          </p:cNvCxnSpPr>
          <p:nvPr/>
        </p:nvCxnSpPr>
        <p:spPr>
          <a:xfrm flipV="1">
            <a:off x="3904214" y="5296941"/>
            <a:ext cx="569602"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119">
            <a:extLst>
              <a:ext uri="{FF2B5EF4-FFF2-40B4-BE49-F238E27FC236}">
                <a16:creationId xmlns:a16="http://schemas.microsoft.com/office/drawing/2014/main" id="{0A0F6B62-D384-0B4C-9A19-070255F9C88F}"/>
              </a:ext>
            </a:extLst>
          </p:cNvPr>
          <p:cNvCxnSpPr>
            <a:stCxn id="15" idx="0"/>
            <a:endCxn id="99" idx="4"/>
          </p:cNvCxnSpPr>
          <p:nvPr/>
        </p:nvCxnSpPr>
        <p:spPr>
          <a:xfrm flipH="1" flipV="1">
            <a:off x="4473816" y="5296941"/>
            <a:ext cx="3025"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120">
                <a:extLst>
                  <a:ext uri="{FF2B5EF4-FFF2-40B4-BE49-F238E27FC236}">
                    <a16:creationId xmlns:a16="http://schemas.microsoft.com/office/drawing/2014/main" id="{A2DE44C7-944B-EE49-BFFB-6ECC17028532}"/>
                  </a:ext>
                </a:extLst>
              </p:cNvPr>
              <p:cNvSpPr/>
              <p:nvPr/>
            </p:nvSpPr>
            <p:spPr>
              <a:xfrm>
                <a:off x="4914928" y="5440832"/>
                <a:ext cx="299330" cy="341289"/>
              </a:xfrm>
              <a:prstGeom prst="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2" name="矩形 120">
                <a:extLst>
                  <a:ext uri="{FF2B5EF4-FFF2-40B4-BE49-F238E27FC236}">
                    <a16:creationId xmlns:a16="http://schemas.microsoft.com/office/drawing/2014/main" id="{A2DE44C7-944B-EE49-BFFB-6ECC17028532}"/>
                  </a:ext>
                </a:extLst>
              </p:cNvPr>
              <p:cNvSpPr>
                <a:spLocks noRot="1" noChangeAspect="1" noMove="1" noResize="1" noEditPoints="1" noAdjustHandles="1" noChangeArrowheads="1" noChangeShapeType="1" noTextEdit="1"/>
              </p:cNvSpPr>
              <p:nvPr/>
            </p:nvSpPr>
            <p:spPr>
              <a:xfrm>
                <a:off x="4914928" y="5440832"/>
                <a:ext cx="299330" cy="341289"/>
              </a:xfrm>
              <a:prstGeom prst="rect">
                <a:avLst/>
              </a:prstGeom>
              <a:blipFill>
                <a:blip r:embed="rId16"/>
                <a:stretch>
                  <a:fillRect/>
                </a:stretch>
              </a:blipFill>
              <a:ln w="28575">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矩形 121">
                <a:extLst>
                  <a:ext uri="{FF2B5EF4-FFF2-40B4-BE49-F238E27FC236}">
                    <a16:creationId xmlns:a16="http://schemas.microsoft.com/office/drawing/2014/main" id="{67328BC6-F85C-224D-B7A0-B49913E2F1EC}"/>
                  </a:ext>
                </a:extLst>
              </p:cNvPr>
              <p:cNvSpPr/>
              <p:nvPr/>
            </p:nvSpPr>
            <p:spPr>
              <a:xfrm>
                <a:off x="6642086" y="3886100"/>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3" name="矩形 121">
                <a:extLst>
                  <a:ext uri="{FF2B5EF4-FFF2-40B4-BE49-F238E27FC236}">
                    <a16:creationId xmlns:a16="http://schemas.microsoft.com/office/drawing/2014/main" id="{67328BC6-F85C-224D-B7A0-B49913E2F1EC}"/>
                  </a:ext>
                </a:extLst>
              </p:cNvPr>
              <p:cNvSpPr>
                <a:spLocks noRot="1" noChangeAspect="1" noMove="1" noResize="1" noEditPoints="1" noAdjustHandles="1" noChangeArrowheads="1" noChangeShapeType="1" noTextEdit="1"/>
              </p:cNvSpPr>
              <p:nvPr/>
            </p:nvSpPr>
            <p:spPr>
              <a:xfrm>
                <a:off x="6642086" y="3886100"/>
                <a:ext cx="299330" cy="341289"/>
              </a:xfrm>
              <a:prstGeom prst="rect">
                <a:avLst/>
              </a:prstGeom>
              <a:blipFill>
                <a:blip r:embed="rId17"/>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矩形 123">
                <a:extLst>
                  <a:ext uri="{FF2B5EF4-FFF2-40B4-BE49-F238E27FC236}">
                    <a16:creationId xmlns:a16="http://schemas.microsoft.com/office/drawing/2014/main" id="{C18FEDA6-8809-2E46-9ED8-20D2E54A69AD}"/>
                  </a:ext>
                </a:extLst>
              </p:cNvPr>
              <p:cNvSpPr/>
              <p:nvPr/>
            </p:nvSpPr>
            <p:spPr>
              <a:xfrm>
                <a:off x="4892178" y="3134870"/>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4" name="矩形 123">
                <a:extLst>
                  <a:ext uri="{FF2B5EF4-FFF2-40B4-BE49-F238E27FC236}">
                    <a16:creationId xmlns:a16="http://schemas.microsoft.com/office/drawing/2014/main" id="{C18FEDA6-8809-2E46-9ED8-20D2E54A69AD}"/>
                  </a:ext>
                </a:extLst>
              </p:cNvPr>
              <p:cNvSpPr>
                <a:spLocks noRot="1" noChangeAspect="1" noMove="1" noResize="1" noEditPoints="1" noAdjustHandles="1" noChangeArrowheads="1" noChangeShapeType="1" noTextEdit="1"/>
              </p:cNvSpPr>
              <p:nvPr/>
            </p:nvSpPr>
            <p:spPr>
              <a:xfrm>
                <a:off x="4892178" y="3134870"/>
                <a:ext cx="299330" cy="341289"/>
              </a:xfrm>
              <a:prstGeom prst="rect">
                <a:avLst/>
              </a:prstGeom>
              <a:blipFill>
                <a:blip r:embed="rId18"/>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矩形 124">
                <a:extLst>
                  <a:ext uri="{FF2B5EF4-FFF2-40B4-BE49-F238E27FC236}">
                    <a16:creationId xmlns:a16="http://schemas.microsoft.com/office/drawing/2014/main" id="{9459AFE8-1808-F848-8C32-54889136764E}"/>
                  </a:ext>
                </a:extLst>
              </p:cNvPr>
              <p:cNvSpPr/>
              <p:nvPr/>
            </p:nvSpPr>
            <p:spPr>
              <a:xfrm>
                <a:off x="6639919" y="4516174"/>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65" name="矩形 124">
                <a:extLst>
                  <a:ext uri="{FF2B5EF4-FFF2-40B4-BE49-F238E27FC236}">
                    <a16:creationId xmlns:a16="http://schemas.microsoft.com/office/drawing/2014/main" id="{9459AFE8-1808-F848-8C32-54889136764E}"/>
                  </a:ext>
                </a:extLst>
              </p:cNvPr>
              <p:cNvSpPr>
                <a:spLocks noRot="1" noChangeAspect="1" noMove="1" noResize="1" noEditPoints="1" noAdjustHandles="1" noChangeArrowheads="1" noChangeShapeType="1" noTextEdit="1"/>
              </p:cNvSpPr>
              <p:nvPr/>
            </p:nvSpPr>
            <p:spPr>
              <a:xfrm>
                <a:off x="6639919" y="4516174"/>
                <a:ext cx="299330" cy="341289"/>
              </a:xfrm>
              <a:prstGeom prst="rect">
                <a:avLst/>
              </a:prstGeom>
              <a:blipFill>
                <a:blip r:embed="rId19"/>
                <a:stretch>
                  <a:fillRect/>
                </a:stretch>
              </a:blipFill>
              <a:ln>
                <a:solidFill>
                  <a:schemeClr val="accent2">
                    <a:lumMod val="40000"/>
                    <a:lumOff val="60000"/>
                  </a:schemeClr>
                </a:solidFill>
              </a:ln>
            </p:spPr>
            <p:txBody>
              <a:bodyPr/>
              <a:lstStyle/>
              <a:p>
                <a:r>
                  <a:rPr lang="en-US">
                    <a:noFill/>
                  </a:rPr>
                  <a:t> </a:t>
                </a:r>
              </a:p>
            </p:txBody>
          </p:sp>
        </mc:Fallback>
      </mc:AlternateContent>
      <p:cxnSp>
        <p:nvCxnSpPr>
          <p:cNvPr id="66" name="直接箭头连接符 129">
            <a:extLst>
              <a:ext uri="{FF2B5EF4-FFF2-40B4-BE49-F238E27FC236}">
                <a16:creationId xmlns:a16="http://schemas.microsoft.com/office/drawing/2014/main" id="{9D8B4027-5021-5442-B761-9841BFC4BA5B}"/>
              </a:ext>
            </a:extLst>
          </p:cNvPr>
          <p:cNvCxnSpPr>
            <a:stCxn id="23" idx="0"/>
            <a:endCxn id="16" idx="2"/>
          </p:cNvCxnSpPr>
          <p:nvPr/>
        </p:nvCxnSpPr>
        <p:spPr>
          <a:xfrm flipH="1" flipV="1">
            <a:off x="3902768" y="3504997"/>
            <a:ext cx="4364" cy="28436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132">
            <a:extLst>
              <a:ext uri="{FF2B5EF4-FFF2-40B4-BE49-F238E27FC236}">
                <a16:creationId xmlns:a16="http://schemas.microsoft.com/office/drawing/2014/main" id="{AE948D21-34EC-C04A-A6DF-D3A70BDFC13F}"/>
              </a:ext>
            </a:extLst>
          </p:cNvPr>
          <p:cNvCxnSpPr>
            <a:stCxn id="24" idx="0"/>
            <a:endCxn id="17" idx="2"/>
          </p:cNvCxnSpPr>
          <p:nvPr/>
        </p:nvCxnSpPr>
        <p:spPr>
          <a:xfrm flipH="1" flipV="1">
            <a:off x="4475395" y="3504997"/>
            <a:ext cx="764" cy="28085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159">
            <a:extLst>
              <a:ext uri="{FF2B5EF4-FFF2-40B4-BE49-F238E27FC236}">
                <a16:creationId xmlns:a16="http://schemas.microsoft.com/office/drawing/2014/main" id="{8A2F7F7B-5F59-F540-BCD0-1B1A68D3EFE6}"/>
              </a:ext>
            </a:extLst>
          </p:cNvPr>
          <p:cNvCxnSpPr>
            <a:stCxn id="25" idx="0"/>
            <a:endCxn id="18" idx="2"/>
          </p:cNvCxnSpPr>
          <p:nvPr/>
        </p:nvCxnSpPr>
        <p:spPr>
          <a:xfrm flipV="1">
            <a:off x="5621439" y="3521311"/>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163">
            <a:extLst>
              <a:ext uri="{FF2B5EF4-FFF2-40B4-BE49-F238E27FC236}">
                <a16:creationId xmlns:a16="http://schemas.microsoft.com/office/drawing/2014/main" id="{DD331A0F-FD78-844E-BE19-39680A0AC2A8}"/>
              </a:ext>
            </a:extLst>
          </p:cNvPr>
          <p:cNvCxnSpPr/>
          <p:nvPr/>
        </p:nvCxnSpPr>
        <p:spPr>
          <a:xfrm flipV="1">
            <a:off x="5770682" y="3351084"/>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174">
            <a:extLst>
              <a:ext uri="{FF2B5EF4-FFF2-40B4-BE49-F238E27FC236}">
                <a16:creationId xmlns:a16="http://schemas.microsoft.com/office/drawing/2014/main" id="{FB1653F2-5F8E-9D4B-B3E6-47F8F4DA1EED}"/>
              </a:ext>
            </a:extLst>
          </p:cNvPr>
          <p:cNvSpPr/>
          <p:nvPr/>
        </p:nvSpPr>
        <p:spPr>
          <a:xfrm>
            <a:off x="3760232"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71" name="矩形 175">
            <a:extLst>
              <a:ext uri="{FF2B5EF4-FFF2-40B4-BE49-F238E27FC236}">
                <a16:creationId xmlns:a16="http://schemas.microsoft.com/office/drawing/2014/main" id="{87F1802D-6853-224A-B838-E136E5102F09}"/>
              </a:ext>
            </a:extLst>
          </p:cNvPr>
          <p:cNvSpPr/>
          <p:nvPr/>
        </p:nvSpPr>
        <p:spPr>
          <a:xfrm>
            <a:off x="4332859"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72" name="矩形 176">
            <a:extLst>
              <a:ext uri="{FF2B5EF4-FFF2-40B4-BE49-F238E27FC236}">
                <a16:creationId xmlns:a16="http://schemas.microsoft.com/office/drawing/2014/main" id="{1C7B8D93-D9A4-0D4A-9B4A-2AF2235946D8}"/>
              </a:ext>
            </a:extLst>
          </p:cNvPr>
          <p:cNvSpPr/>
          <p:nvPr/>
        </p:nvSpPr>
        <p:spPr>
          <a:xfrm>
            <a:off x="5482328" y="2563460"/>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73" name="直接箭头连接符 177">
            <a:extLst>
              <a:ext uri="{FF2B5EF4-FFF2-40B4-BE49-F238E27FC236}">
                <a16:creationId xmlns:a16="http://schemas.microsoft.com/office/drawing/2014/main" id="{F5F32862-F4AC-BE46-B5EC-F88B804F656A}"/>
              </a:ext>
            </a:extLst>
          </p:cNvPr>
          <p:cNvCxnSpPr>
            <a:stCxn id="70" idx="1"/>
          </p:cNvCxnSpPr>
          <p:nvPr/>
        </p:nvCxnSpPr>
        <p:spPr>
          <a:xfrm flipH="1">
            <a:off x="3481363"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矩形 180">
                <a:extLst>
                  <a:ext uri="{FF2B5EF4-FFF2-40B4-BE49-F238E27FC236}">
                    <a16:creationId xmlns:a16="http://schemas.microsoft.com/office/drawing/2014/main" id="{B38384EF-723D-6040-BAFF-DFFB1536DA27}"/>
                  </a:ext>
                </a:extLst>
              </p:cNvPr>
              <p:cNvSpPr/>
              <p:nvPr/>
            </p:nvSpPr>
            <p:spPr>
              <a:xfrm>
                <a:off x="5468775" y="2587598"/>
                <a:ext cx="103797"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4" name="矩形 180">
                <a:extLst>
                  <a:ext uri="{FF2B5EF4-FFF2-40B4-BE49-F238E27FC236}">
                    <a16:creationId xmlns:a16="http://schemas.microsoft.com/office/drawing/2014/main" id="{B38384EF-723D-6040-BAFF-DFFB1536DA27}"/>
                  </a:ext>
                </a:extLst>
              </p:cNvPr>
              <p:cNvSpPr>
                <a:spLocks noRot="1" noChangeAspect="1" noMove="1" noResize="1" noEditPoints="1" noAdjustHandles="1" noChangeArrowheads="1" noChangeShapeType="1" noTextEdit="1"/>
              </p:cNvSpPr>
              <p:nvPr/>
            </p:nvSpPr>
            <p:spPr>
              <a:xfrm>
                <a:off x="5468775" y="2587598"/>
                <a:ext cx="103797" cy="333746"/>
              </a:xfrm>
              <a:prstGeom prst="rect">
                <a:avLst/>
              </a:prstGeom>
              <a:blipFill>
                <a:blip r:embed="rId20"/>
                <a:stretch>
                  <a:fillRect r="-130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矩形 181">
                <a:extLst>
                  <a:ext uri="{FF2B5EF4-FFF2-40B4-BE49-F238E27FC236}">
                    <a16:creationId xmlns:a16="http://schemas.microsoft.com/office/drawing/2014/main" id="{A0F9EEDD-E91D-B64E-9A0F-7E1439B7F608}"/>
                  </a:ext>
                </a:extLst>
              </p:cNvPr>
              <p:cNvSpPr/>
              <p:nvPr/>
            </p:nvSpPr>
            <p:spPr>
              <a:xfrm>
                <a:off x="4325789" y="2570275"/>
                <a:ext cx="79619"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5" name="矩形 181">
                <a:extLst>
                  <a:ext uri="{FF2B5EF4-FFF2-40B4-BE49-F238E27FC236}">
                    <a16:creationId xmlns:a16="http://schemas.microsoft.com/office/drawing/2014/main" id="{A0F9EEDD-E91D-B64E-9A0F-7E1439B7F608}"/>
                  </a:ext>
                </a:extLst>
              </p:cNvPr>
              <p:cNvSpPr>
                <a:spLocks noRot="1" noChangeAspect="1" noMove="1" noResize="1" noEditPoints="1" noAdjustHandles="1" noChangeArrowheads="1" noChangeShapeType="1" noTextEdit="1"/>
              </p:cNvSpPr>
              <p:nvPr/>
            </p:nvSpPr>
            <p:spPr>
              <a:xfrm>
                <a:off x="4325789" y="2570275"/>
                <a:ext cx="79619" cy="330796"/>
              </a:xfrm>
              <a:prstGeom prst="rect">
                <a:avLst/>
              </a:prstGeom>
              <a:blipFill>
                <a:blip r:embed="rId21"/>
                <a:stretch>
                  <a:fillRect r="-175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矩形 182">
                <a:extLst>
                  <a:ext uri="{FF2B5EF4-FFF2-40B4-BE49-F238E27FC236}">
                    <a16:creationId xmlns:a16="http://schemas.microsoft.com/office/drawing/2014/main" id="{48E25054-0B53-4C41-9499-EB47E51D9878}"/>
                  </a:ext>
                </a:extLst>
              </p:cNvPr>
              <p:cNvSpPr/>
              <p:nvPr/>
            </p:nvSpPr>
            <p:spPr>
              <a:xfrm>
                <a:off x="3758395" y="2578912"/>
                <a:ext cx="60791"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76" name="矩形 182">
                <a:extLst>
                  <a:ext uri="{FF2B5EF4-FFF2-40B4-BE49-F238E27FC236}">
                    <a16:creationId xmlns:a16="http://schemas.microsoft.com/office/drawing/2014/main" id="{48E25054-0B53-4C41-9499-EB47E51D9878}"/>
                  </a:ext>
                </a:extLst>
              </p:cNvPr>
              <p:cNvSpPr>
                <a:spLocks noRot="1" noChangeAspect="1" noMove="1" noResize="1" noEditPoints="1" noAdjustHandles="1" noChangeArrowheads="1" noChangeShapeType="1" noTextEdit="1"/>
              </p:cNvSpPr>
              <p:nvPr/>
            </p:nvSpPr>
            <p:spPr>
              <a:xfrm>
                <a:off x="3758395" y="2578912"/>
                <a:ext cx="60791" cy="332270"/>
              </a:xfrm>
              <a:prstGeom prst="rect">
                <a:avLst/>
              </a:prstGeom>
              <a:blipFill>
                <a:blip r:embed="rId22"/>
                <a:stretch>
                  <a:fillRect r="-214286"/>
                </a:stretch>
              </a:blipFill>
              <a:ln>
                <a:solidFill>
                  <a:schemeClr val="accent1">
                    <a:lumMod val="90000"/>
                  </a:schemeClr>
                </a:solidFill>
              </a:ln>
            </p:spPr>
            <p:txBody>
              <a:bodyPr/>
              <a:lstStyle/>
              <a:p>
                <a:r>
                  <a:rPr lang="en-US">
                    <a:noFill/>
                  </a:rPr>
                  <a:t> </a:t>
                </a:r>
              </a:p>
            </p:txBody>
          </p:sp>
        </mc:Fallback>
      </mc:AlternateContent>
      <p:cxnSp>
        <p:nvCxnSpPr>
          <p:cNvPr id="77" name="直接箭头连接符 189">
            <a:extLst>
              <a:ext uri="{FF2B5EF4-FFF2-40B4-BE49-F238E27FC236}">
                <a16:creationId xmlns:a16="http://schemas.microsoft.com/office/drawing/2014/main" id="{AAAE9327-A8B6-0344-B152-C71D8C6C7B42}"/>
              </a:ext>
            </a:extLst>
          </p:cNvPr>
          <p:cNvCxnSpPr/>
          <p:nvPr/>
        </p:nvCxnSpPr>
        <p:spPr>
          <a:xfrm flipH="1">
            <a:off x="4059176" y="272496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190">
            <a:extLst>
              <a:ext uri="{FF2B5EF4-FFF2-40B4-BE49-F238E27FC236}">
                <a16:creationId xmlns:a16="http://schemas.microsoft.com/office/drawing/2014/main" id="{06B18C48-1D42-F94A-AFD3-787C0038A6F0}"/>
              </a:ext>
            </a:extLst>
          </p:cNvPr>
          <p:cNvCxnSpPr/>
          <p:nvPr/>
        </p:nvCxnSpPr>
        <p:spPr>
          <a:xfrm flipH="1">
            <a:off x="4621722" y="2734508"/>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91">
            <a:extLst>
              <a:ext uri="{FF2B5EF4-FFF2-40B4-BE49-F238E27FC236}">
                <a16:creationId xmlns:a16="http://schemas.microsoft.com/office/drawing/2014/main" id="{59B1A8D9-DAAE-0B48-B41B-8A69788AE567}"/>
              </a:ext>
            </a:extLst>
          </p:cNvPr>
          <p:cNvCxnSpPr/>
          <p:nvPr/>
        </p:nvCxnSpPr>
        <p:spPr>
          <a:xfrm flipH="1">
            <a:off x="5190541"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92">
            <a:extLst>
              <a:ext uri="{FF2B5EF4-FFF2-40B4-BE49-F238E27FC236}">
                <a16:creationId xmlns:a16="http://schemas.microsoft.com/office/drawing/2014/main" id="{A8F57050-0F1B-8D44-9E52-508FC40685B6}"/>
              </a:ext>
            </a:extLst>
          </p:cNvPr>
          <p:cNvCxnSpPr/>
          <p:nvPr/>
        </p:nvCxnSpPr>
        <p:spPr>
          <a:xfrm flipH="1">
            <a:off x="5775608" y="2731781"/>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弧形 200">
            <a:extLst>
              <a:ext uri="{FF2B5EF4-FFF2-40B4-BE49-F238E27FC236}">
                <a16:creationId xmlns:a16="http://schemas.microsoft.com/office/drawing/2014/main" id="{38915575-50BA-AA46-B472-476BAE99A2F0}"/>
              </a:ext>
            </a:extLst>
          </p:cNvPr>
          <p:cNvSpPr/>
          <p:nvPr/>
        </p:nvSpPr>
        <p:spPr>
          <a:xfrm>
            <a:off x="3657993" y="2917994"/>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2" name="弧形 201">
            <a:extLst>
              <a:ext uri="{FF2B5EF4-FFF2-40B4-BE49-F238E27FC236}">
                <a16:creationId xmlns:a16="http://schemas.microsoft.com/office/drawing/2014/main" id="{9367FCD6-5148-4441-B4D8-3C13208CFA70}"/>
              </a:ext>
            </a:extLst>
          </p:cNvPr>
          <p:cNvSpPr/>
          <p:nvPr/>
        </p:nvSpPr>
        <p:spPr>
          <a:xfrm>
            <a:off x="4206218" y="2920787"/>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3" name="弧形 203">
            <a:extLst>
              <a:ext uri="{FF2B5EF4-FFF2-40B4-BE49-F238E27FC236}">
                <a16:creationId xmlns:a16="http://schemas.microsoft.com/office/drawing/2014/main" id="{DC7382C1-5889-4B45-877E-DE66DE61FFE6}"/>
              </a:ext>
            </a:extLst>
          </p:cNvPr>
          <p:cNvSpPr/>
          <p:nvPr/>
        </p:nvSpPr>
        <p:spPr>
          <a:xfrm>
            <a:off x="5351166" y="2931851"/>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84" name="矩形 205">
            <a:extLst>
              <a:ext uri="{FF2B5EF4-FFF2-40B4-BE49-F238E27FC236}">
                <a16:creationId xmlns:a16="http://schemas.microsoft.com/office/drawing/2014/main" id="{8E6C1761-92F0-0C4B-9B67-63BF3908187C}"/>
              </a:ext>
            </a:extLst>
          </p:cNvPr>
          <p:cNvSpPr/>
          <p:nvPr/>
        </p:nvSpPr>
        <p:spPr>
          <a:xfrm>
            <a:off x="3697882" y="251343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85" name="矩形 206">
            <a:extLst>
              <a:ext uri="{FF2B5EF4-FFF2-40B4-BE49-F238E27FC236}">
                <a16:creationId xmlns:a16="http://schemas.microsoft.com/office/drawing/2014/main" id="{36EA1D24-BBFB-FF40-86DC-F7624DBCE0F8}"/>
              </a:ext>
            </a:extLst>
          </p:cNvPr>
          <p:cNvSpPr/>
          <p:nvPr/>
        </p:nvSpPr>
        <p:spPr>
          <a:xfrm>
            <a:off x="4273906" y="2515720"/>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86" name="矩形 208">
            <a:extLst>
              <a:ext uri="{FF2B5EF4-FFF2-40B4-BE49-F238E27FC236}">
                <a16:creationId xmlns:a16="http://schemas.microsoft.com/office/drawing/2014/main" id="{8E33CA4C-4C19-704C-B7D4-7198E767247D}"/>
              </a:ext>
            </a:extLst>
          </p:cNvPr>
          <p:cNvSpPr/>
          <p:nvPr/>
        </p:nvSpPr>
        <p:spPr>
          <a:xfrm>
            <a:off x="5411682" y="2499647"/>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cxnSp>
        <p:nvCxnSpPr>
          <p:cNvPr id="87" name="直接箭头连接符 225">
            <a:extLst>
              <a:ext uri="{FF2B5EF4-FFF2-40B4-BE49-F238E27FC236}">
                <a16:creationId xmlns:a16="http://schemas.microsoft.com/office/drawing/2014/main" id="{2A96A58B-0D32-E24E-8D03-1BA8754F628C}"/>
              </a:ext>
            </a:extLst>
          </p:cNvPr>
          <p:cNvCxnSpPr>
            <a:stCxn id="88" idx="3"/>
            <a:endCxn id="89" idx="1"/>
          </p:cNvCxnSpPr>
          <p:nvPr/>
        </p:nvCxnSpPr>
        <p:spPr>
          <a:xfrm flipV="1">
            <a:off x="3500520" y="1296457"/>
            <a:ext cx="250877" cy="351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229">
            <a:extLst>
              <a:ext uri="{FF2B5EF4-FFF2-40B4-BE49-F238E27FC236}">
                <a16:creationId xmlns:a16="http://schemas.microsoft.com/office/drawing/2014/main" id="{DA4C880F-95AB-674C-BDF6-5690AB1E8DFA}"/>
              </a:ext>
            </a:extLst>
          </p:cNvPr>
          <p:cNvSpPr/>
          <p:nvPr/>
        </p:nvSpPr>
        <p:spPr>
          <a:xfrm>
            <a:off x="3208882" y="1117087"/>
            <a:ext cx="291638" cy="36576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89" name="矩形 230">
            <a:extLst>
              <a:ext uri="{FF2B5EF4-FFF2-40B4-BE49-F238E27FC236}">
                <a16:creationId xmlns:a16="http://schemas.microsoft.com/office/drawing/2014/main" id="{DF7CC21A-F4E5-4B47-AE96-DA32C7F9B368}"/>
              </a:ext>
            </a:extLst>
          </p:cNvPr>
          <p:cNvSpPr/>
          <p:nvPr/>
        </p:nvSpPr>
        <p:spPr>
          <a:xfrm>
            <a:off x="3751397" y="1113577"/>
            <a:ext cx="291638" cy="36576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90" name="矩形 233">
                <a:extLst>
                  <a:ext uri="{FF2B5EF4-FFF2-40B4-BE49-F238E27FC236}">
                    <a16:creationId xmlns:a16="http://schemas.microsoft.com/office/drawing/2014/main" id="{B83A05DC-88ED-CD4E-B3BE-230BD2DBF3DB}"/>
                  </a:ext>
                </a:extLst>
              </p:cNvPr>
              <p:cNvSpPr/>
              <p:nvPr/>
            </p:nvSpPr>
            <p:spPr>
              <a:xfrm>
                <a:off x="3810000" y="1152501"/>
                <a:ext cx="45719" cy="300082"/>
              </a:xfrm>
              <a:prstGeom prst="rect">
                <a:avLst/>
              </a:prstGeom>
              <a:solidFill>
                <a:schemeClr val="bg2">
                  <a:lumMod val="20000"/>
                  <a:lumOff val="80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m:t>
                          </m:r>
                        </m:sub>
                        <m:sup>
                          <m:r>
                            <a:rPr lang="en-US" altLang="zh-CN" sz="1350" i="1">
                              <a:ln>
                                <a:solidFill>
                                  <a:schemeClr val="tx1"/>
                                </a:solidFill>
                              </a:ln>
                              <a:latin typeface="Cambria Math" panose="02040503050406030204" pitchFamily="18" charset="0"/>
                            </a:rPr>
                            <m:t>𝑎</m:t>
                          </m:r>
                        </m:sup>
                      </m:sSubSup>
                    </m:oMath>
                  </m:oMathPara>
                </a14:m>
                <a:endParaRPr lang="zh-CN" altLang="en-US" sz="1350" dirty="0"/>
              </a:p>
            </p:txBody>
          </p:sp>
        </mc:Choice>
        <mc:Fallback xmlns="">
          <p:sp>
            <p:nvSpPr>
              <p:cNvPr id="90" name="矩形 233">
                <a:extLst>
                  <a:ext uri="{FF2B5EF4-FFF2-40B4-BE49-F238E27FC236}">
                    <a16:creationId xmlns:a16="http://schemas.microsoft.com/office/drawing/2014/main" id="{B83A05DC-88ED-CD4E-B3BE-230BD2DBF3DB}"/>
                  </a:ext>
                </a:extLst>
              </p:cNvPr>
              <p:cNvSpPr>
                <a:spLocks noRot="1" noChangeAspect="1" noMove="1" noResize="1" noEditPoints="1" noAdjustHandles="1" noChangeArrowheads="1" noChangeShapeType="1" noTextEdit="1"/>
              </p:cNvSpPr>
              <p:nvPr/>
            </p:nvSpPr>
            <p:spPr>
              <a:xfrm>
                <a:off x="3810000" y="1152501"/>
                <a:ext cx="45719" cy="300082"/>
              </a:xfrm>
              <a:prstGeom prst="rect">
                <a:avLst/>
              </a:prstGeom>
              <a:blipFill>
                <a:blip r:embed="rId23"/>
                <a:stretch>
                  <a:fillRect r="-30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矩形 234">
                <a:extLst>
                  <a:ext uri="{FF2B5EF4-FFF2-40B4-BE49-F238E27FC236}">
                    <a16:creationId xmlns:a16="http://schemas.microsoft.com/office/drawing/2014/main" id="{7E9013FF-EE81-AE4D-92CD-009401CBAB27}"/>
                  </a:ext>
                </a:extLst>
              </p:cNvPr>
              <p:cNvSpPr/>
              <p:nvPr/>
            </p:nvSpPr>
            <p:spPr>
              <a:xfrm>
                <a:off x="3221144" y="1161340"/>
                <a:ext cx="118483" cy="300082"/>
              </a:xfrm>
              <a:prstGeom prst="rect">
                <a:avLst/>
              </a:prstGeom>
              <a:solidFill>
                <a:schemeClr val="bg2">
                  <a:lumMod val="20000"/>
                  <a:lumOff val="80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0</m:t>
                          </m:r>
                        </m:sub>
                        <m:sup>
                          <m:r>
                            <a:rPr lang="en-US" altLang="zh-CN" sz="1350" i="1">
                              <a:ln>
                                <a:solidFill>
                                  <a:schemeClr val="tx1"/>
                                </a:solidFill>
                              </a:ln>
                              <a:latin typeface="Cambria Math" panose="02040503050406030204" pitchFamily="18" charset="0"/>
                            </a:rPr>
                            <m:t>𝑎</m:t>
                          </m:r>
                        </m:sup>
                      </m:sSubSup>
                    </m:oMath>
                  </m:oMathPara>
                </a14:m>
                <a:endParaRPr lang="zh-CN" altLang="en-US" sz="1350" dirty="0"/>
              </a:p>
            </p:txBody>
          </p:sp>
        </mc:Choice>
        <mc:Fallback xmlns="">
          <p:sp>
            <p:nvSpPr>
              <p:cNvPr id="91" name="矩形 234">
                <a:extLst>
                  <a:ext uri="{FF2B5EF4-FFF2-40B4-BE49-F238E27FC236}">
                    <a16:creationId xmlns:a16="http://schemas.microsoft.com/office/drawing/2014/main" id="{7E9013FF-EE81-AE4D-92CD-009401CBAB27}"/>
                  </a:ext>
                </a:extLst>
              </p:cNvPr>
              <p:cNvSpPr>
                <a:spLocks noRot="1" noChangeAspect="1" noMove="1" noResize="1" noEditPoints="1" noAdjustHandles="1" noChangeArrowheads="1" noChangeShapeType="1" noTextEdit="1"/>
              </p:cNvSpPr>
              <p:nvPr/>
            </p:nvSpPr>
            <p:spPr>
              <a:xfrm>
                <a:off x="3221144" y="1161340"/>
                <a:ext cx="118483" cy="300082"/>
              </a:xfrm>
              <a:prstGeom prst="rect">
                <a:avLst/>
              </a:prstGeom>
              <a:blipFill>
                <a:blip r:embed="rId24"/>
                <a:stretch>
                  <a:fillRect r="-90000"/>
                </a:stretch>
              </a:blipFill>
              <a:ln>
                <a:noFill/>
              </a:ln>
            </p:spPr>
            <p:txBody>
              <a:bodyPr/>
              <a:lstStyle/>
              <a:p>
                <a:r>
                  <a:rPr lang="en-US">
                    <a:noFill/>
                  </a:rPr>
                  <a:t> </a:t>
                </a:r>
              </a:p>
            </p:txBody>
          </p:sp>
        </mc:Fallback>
      </mc:AlternateContent>
      <p:sp>
        <p:nvSpPr>
          <p:cNvPr id="92" name="矩形 250">
            <a:extLst>
              <a:ext uri="{FF2B5EF4-FFF2-40B4-BE49-F238E27FC236}">
                <a16:creationId xmlns:a16="http://schemas.microsoft.com/office/drawing/2014/main" id="{B155CDAB-87CB-6144-B983-D3D83072625D}"/>
              </a:ext>
            </a:extLst>
          </p:cNvPr>
          <p:cNvSpPr/>
          <p:nvPr/>
        </p:nvSpPr>
        <p:spPr>
          <a:xfrm>
            <a:off x="7087667" y="2488625"/>
            <a:ext cx="471932" cy="1081621"/>
          </a:xfrm>
          <a:prstGeom prst="rect">
            <a:avLst/>
          </a:prstGeom>
          <a:solidFill>
            <a:schemeClr val="accent1">
              <a:lumMod val="90000"/>
            </a:schemeClr>
          </a:solidFill>
          <a:ln w="28575">
            <a:solidFill>
              <a:schemeClr val="accent1">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ln>
                  <a:solidFill>
                    <a:schemeClr val="tx1"/>
                  </a:solidFill>
                </a:ln>
                <a:solidFill>
                  <a:schemeClr val="tx1"/>
                </a:solidFill>
              </a:rPr>
              <a:t>Zero </a:t>
            </a:r>
          </a:p>
          <a:p>
            <a:pPr algn="ctr"/>
            <a:r>
              <a:rPr lang="en-US" altLang="zh-CN" sz="900" dirty="0">
                <a:ln>
                  <a:solidFill>
                    <a:schemeClr val="tx1"/>
                  </a:solidFill>
                </a:ln>
                <a:solidFill>
                  <a:schemeClr val="tx1"/>
                </a:solidFill>
              </a:rPr>
              <a:t>Pad</a:t>
            </a:r>
            <a:endParaRPr lang="zh-CN" altLang="en-US" sz="900" dirty="0">
              <a:ln>
                <a:solidFill>
                  <a:schemeClr val="tx1"/>
                </a:solidFill>
              </a:ln>
              <a:solidFill>
                <a:schemeClr val="tx1"/>
              </a:solidFill>
            </a:endParaRPr>
          </a:p>
        </p:txBody>
      </p:sp>
      <p:sp>
        <p:nvSpPr>
          <p:cNvPr id="93" name="文本框 255">
            <a:extLst>
              <a:ext uri="{FF2B5EF4-FFF2-40B4-BE49-F238E27FC236}">
                <a16:creationId xmlns:a16="http://schemas.microsoft.com/office/drawing/2014/main" id="{09CD5753-66FA-3F42-BA05-D6A5E1AEECAD}"/>
              </a:ext>
            </a:extLst>
          </p:cNvPr>
          <p:cNvSpPr txBox="1"/>
          <p:nvPr/>
        </p:nvSpPr>
        <p:spPr>
          <a:xfrm>
            <a:off x="7116565" y="3272153"/>
            <a:ext cx="443034" cy="253916"/>
          </a:xfrm>
          <a:prstGeom prst="rect">
            <a:avLst/>
          </a:prstGeom>
          <a:solidFill>
            <a:schemeClr val="accent1">
              <a:lumMod val="90000"/>
            </a:schemeClr>
          </a:solidFill>
          <a:ln>
            <a:solidFill>
              <a:schemeClr val="accent1">
                <a:lumMod val="90000"/>
              </a:schemeClr>
            </a:solidFill>
          </a:ln>
        </p:spPr>
        <p:txBody>
          <a:bodyPr wrap="square" rtlCol="0">
            <a:spAutoFit/>
          </a:bodyPr>
          <a:lstStyle/>
          <a:p>
            <a:r>
              <a:rPr lang="en-US" altLang="zh-CN" sz="1050" dirty="0"/>
              <a:t>P+1</a:t>
            </a:r>
            <a:endParaRPr lang="zh-CN" altLang="en-US" sz="1350" dirty="0"/>
          </a:p>
        </p:txBody>
      </p:sp>
      <p:cxnSp>
        <p:nvCxnSpPr>
          <p:cNvPr id="94" name="直接箭头连接符 146">
            <a:extLst>
              <a:ext uri="{FF2B5EF4-FFF2-40B4-BE49-F238E27FC236}">
                <a16:creationId xmlns:a16="http://schemas.microsoft.com/office/drawing/2014/main" id="{D3AF411A-A9B4-FB4B-8D8E-5D33209C21C4}"/>
              </a:ext>
            </a:extLst>
          </p:cNvPr>
          <p:cNvCxnSpPr/>
          <p:nvPr/>
        </p:nvCxnSpPr>
        <p:spPr>
          <a:xfrm flipV="1">
            <a:off x="4047476" y="1299878"/>
            <a:ext cx="278870" cy="351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矩形 194">
                <a:extLst>
                  <a:ext uri="{FF2B5EF4-FFF2-40B4-BE49-F238E27FC236}">
                    <a16:creationId xmlns:a16="http://schemas.microsoft.com/office/drawing/2014/main" id="{4FD0F2F2-A3D4-C642-A78A-F30FD1333D36}"/>
                  </a:ext>
                </a:extLst>
              </p:cNvPr>
              <p:cNvSpPr/>
              <p:nvPr/>
            </p:nvSpPr>
            <p:spPr>
              <a:xfrm>
                <a:off x="6636812"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5" name="矩形 194">
                <a:extLst>
                  <a:ext uri="{FF2B5EF4-FFF2-40B4-BE49-F238E27FC236}">
                    <a16:creationId xmlns:a16="http://schemas.microsoft.com/office/drawing/2014/main" id="{4FD0F2F2-A3D4-C642-A78A-F30FD1333D36}"/>
                  </a:ext>
                </a:extLst>
              </p:cNvPr>
              <p:cNvSpPr>
                <a:spLocks noRot="1" noChangeAspect="1" noMove="1" noResize="1" noEditPoints="1" noAdjustHandles="1" noChangeArrowheads="1" noChangeShapeType="1" noTextEdit="1"/>
              </p:cNvSpPr>
              <p:nvPr/>
            </p:nvSpPr>
            <p:spPr>
              <a:xfrm>
                <a:off x="6636812" y="3163911"/>
                <a:ext cx="299330" cy="341289"/>
              </a:xfrm>
              <a:prstGeom prst="rect">
                <a:avLst/>
              </a:prstGeom>
              <a:blipFill>
                <a:blip r:embed="rId25"/>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矩形 195">
                <a:extLst>
                  <a:ext uri="{FF2B5EF4-FFF2-40B4-BE49-F238E27FC236}">
                    <a16:creationId xmlns:a16="http://schemas.microsoft.com/office/drawing/2014/main" id="{48BA3C4F-D459-F542-B397-243A0939FC98}"/>
                  </a:ext>
                </a:extLst>
              </p:cNvPr>
              <p:cNvSpPr/>
              <p:nvPr/>
            </p:nvSpPr>
            <p:spPr>
              <a:xfrm>
                <a:off x="6639036"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6" name="矩形 195">
                <a:extLst>
                  <a:ext uri="{FF2B5EF4-FFF2-40B4-BE49-F238E27FC236}">
                    <a16:creationId xmlns:a16="http://schemas.microsoft.com/office/drawing/2014/main" id="{48BA3C4F-D459-F542-B397-243A0939FC98}"/>
                  </a:ext>
                </a:extLst>
              </p:cNvPr>
              <p:cNvSpPr>
                <a:spLocks noRot="1" noChangeAspect="1" noMove="1" noResize="1" noEditPoints="1" noAdjustHandles="1" noChangeArrowheads="1" noChangeShapeType="1" noTextEdit="1"/>
              </p:cNvSpPr>
              <p:nvPr/>
            </p:nvSpPr>
            <p:spPr>
              <a:xfrm>
                <a:off x="6639036" y="2554311"/>
                <a:ext cx="299330" cy="341289"/>
              </a:xfrm>
              <a:prstGeom prst="rect">
                <a:avLst/>
              </a:prstGeom>
              <a:blipFill>
                <a:blip r:embed="rId26"/>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矩形 196">
                <a:extLst>
                  <a:ext uri="{FF2B5EF4-FFF2-40B4-BE49-F238E27FC236}">
                    <a16:creationId xmlns:a16="http://schemas.microsoft.com/office/drawing/2014/main" id="{98C04129-4E65-F545-B8E1-0BB526BC15E3}"/>
                  </a:ext>
                </a:extLst>
              </p:cNvPr>
              <p:cNvSpPr/>
              <p:nvPr/>
            </p:nvSpPr>
            <p:spPr>
              <a:xfrm>
                <a:off x="4876800" y="3897149"/>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7" name="矩形 196">
                <a:extLst>
                  <a:ext uri="{FF2B5EF4-FFF2-40B4-BE49-F238E27FC236}">
                    <a16:creationId xmlns:a16="http://schemas.microsoft.com/office/drawing/2014/main" id="{98C04129-4E65-F545-B8E1-0BB526BC15E3}"/>
                  </a:ext>
                </a:extLst>
              </p:cNvPr>
              <p:cNvSpPr>
                <a:spLocks noRot="1" noChangeAspect="1" noMove="1" noResize="1" noEditPoints="1" noAdjustHandles="1" noChangeArrowheads="1" noChangeShapeType="1" noTextEdit="1"/>
              </p:cNvSpPr>
              <p:nvPr/>
            </p:nvSpPr>
            <p:spPr>
              <a:xfrm>
                <a:off x="4876800" y="3897149"/>
                <a:ext cx="299330" cy="341289"/>
              </a:xfrm>
              <a:prstGeom prst="rect">
                <a:avLst/>
              </a:prstGeom>
              <a:blipFill>
                <a:blip r:embed="rId27"/>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矩形 197">
                <a:extLst>
                  <a:ext uri="{FF2B5EF4-FFF2-40B4-BE49-F238E27FC236}">
                    <a16:creationId xmlns:a16="http://schemas.microsoft.com/office/drawing/2014/main" id="{F8A228E5-4730-C642-8CA3-41D12C372B91}"/>
                  </a:ext>
                </a:extLst>
              </p:cNvPr>
              <p:cNvSpPr/>
              <p:nvPr/>
            </p:nvSpPr>
            <p:spPr>
              <a:xfrm>
                <a:off x="4876800" y="4509736"/>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1350" i="1" dirty="0">
                  <a:ln>
                    <a:solidFill>
                      <a:schemeClr val="tx1"/>
                    </a:solidFill>
                  </a:ln>
                  <a:solidFill>
                    <a:schemeClr val="tx1"/>
                  </a:solidFill>
                  <a:latin typeface="Cambria Math" panose="02040503050406030204" pitchFamily="18" charset="0"/>
                </a:endParaRPr>
              </a:p>
            </p:txBody>
          </p:sp>
        </mc:Choice>
        <mc:Fallback xmlns="">
          <p:sp>
            <p:nvSpPr>
              <p:cNvPr id="98" name="矩形 197">
                <a:extLst>
                  <a:ext uri="{FF2B5EF4-FFF2-40B4-BE49-F238E27FC236}">
                    <a16:creationId xmlns:a16="http://schemas.microsoft.com/office/drawing/2014/main" id="{F8A228E5-4730-C642-8CA3-41D12C372B91}"/>
                  </a:ext>
                </a:extLst>
              </p:cNvPr>
              <p:cNvSpPr>
                <a:spLocks noRot="1" noChangeAspect="1" noMove="1" noResize="1" noEditPoints="1" noAdjustHandles="1" noChangeArrowheads="1" noChangeShapeType="1" noTextEdit="1"/>
              </p:cNvSpPr>
              <p:nvPr/>
            </p:nvSpPr>
            <p:spPr>
              <a:xfrm>
                <a:off x="4876800" y="4509736"/>
                <a:ext cx="299330" cy="341289"/>
              </a:xfrm>
              <a:prstGeom prst="rect">
                <a:avLst/>
              </a:prstGeom>
              <a:blipFill>
                <a:blip r:embed="rId28"/>
                <a:stretch>
                  <a:fillRect/>
                </a:stretch>
              </a:blipFill>
              <a:ln>
                <a:solidFill>
                  <a:schemeClr val="accent2">
                    <a:lumMod val="40000"/>
                    <a:lumOff val="60000"/>
                  </a:schemeClr>
                </a:solidFill>
              </a:ln>
            </p:spPr>
            <p:txBody>
              <a:bodyPr/>
              <a:lstStyle/>
              <a:p>
                <a:r>
                  <a:rPr lang="en-US">
                    <a:noFill/>
                  </a:rPr>
                  <a:t> </a:t>
                </a:r>
              </a:p>
            </p:txBody>
          </p:sp>
        </mc:Fallback>
      </mc:AlternateContent>
      <p:sp>
        <p:nvSpPr>
          <p:cNvPr id="99" name="椭圆 198">
            <a:extLst>
              <a:ext uri="{FF2B5EF4-FFF2-40B4-BE49-F238E27FC236}">
                <a16:creationId xmlns:a16="http://schemas.microsoft.com/office/drawing/2014/main" id="{CCA0A818-EBA6-1F45-B046-A02E08FB472E}"/>
              </a:ext>
            </a:extLst>
          </p:cNvPr>
          <p:cNvSpPr/>
          <p:nvPr/>
        </p:nvSpPr>
        <p:spPr>
          <a:xfrm>
            <a:off x="4384569" y="5122307"/>
            <a:ext cx="178493" cy="174635"/>
          </a:xfrm>
          <a:prstGeom prst="ellipse">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a:t>
            </a:r>
            <a:endParaRPr lang="zh-CN" altLang="en-US" sz="1350" dirty="0">
              <a:solidFill>
                <a:schemeClr val="tx1"/>
              </a:solidFill>
            </a:endParaRPr>
          </a:p>
        </p:txBody>
      </p:sp>
      <p:cxnSp>
        <p:nvCxnSpPr>
          <p:cNvPr id="100" name="直接箭头连接符 210">
            <a:extLst>
              <a:ext uri="{FF2B5EF4-FFF2-40B4-BE49-F238E27FC236}">
                <a16:creationId xmlns:a16="http://schemas.microsoft.com/office/drawing/2014/main" id="{7026C011-6F15-3648-90C3-8D1D83533A0B}"/>
              </a:ext>
            </a:extLst>
          </p:cNvPr>
          <p:cNvCxnSpPr>
            <a:stCxn id="99" idx="0"/>
            <a:endCxn id="7" idx="2"/>
          </p:cNvCxnSpPr>
          <p:nvPr/>
        </p:nvCxnSpPr>
        <p:spPr>
          <a:xfrm flipH="1" flipV="1">
            <a:off x="3912139" y="4865488"/>
            <a:ext cx="561677"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211">
            <a:extLst>
              <a:ext uri="{FF2B5EF4-FFF2-40B4-BE49-F238E27FC236}">
                <a16:creationId xmlns:a16="http://schemas.microsoft.com/office/drawing/2014/main" id="{08627333-9707-2943-806D-E720FFDF0095}"/>
              </a:ext>
            </a:extLst>
          </p:cNvPr>
          <p:cNvCxnSpPr>
            <a:stCxn id="99" idx="0"/>
            <a:endCxn id="8" idx="2"/>
          </p:cNvCxnSpPr>
          <p:nvPr/>
        </p:nvCxnSpPr>
        <p:spPr>
          <a:xfrm flipV="1">
            <a:off x="4473816" y="4865488"/>
            <a:ext cx="1372"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212">
            <a:extLst>
              <a:ext uri="{FF2B5EF4-FFF2-40B4-BE49-F238E27FC236}">
                <a16:creationId xmlns:a16="http://schemas.microsoft.com/office/drawing/2014/main" id="{EE214786-4D69-EE46-BB45-3C2EE4D1FB89}"/>
              </a:ext>
            </a:extLst>
          </p:cNvPr>
          <p:cNvCxnSpPr>
            <a:stCxn id="99" idx="0"/>
            <a:endCxn id="9" idx="2"/>
          </p:cNvCxnSpPr>
          <p:nvPr/>
        </p:nvCxnSpPr>
        <p:spPr>
          <a:xfrm flipV="1">
            <a:off x="4473816" y="4870215"/>
            <a:ext cx="1148484" cy="252092"/>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220">
            <a:extLst>
              <a:ext uri="{FF2B5EF4-FFF2-40B4-BE49-F238E27FC236}">
                <a16:creationId xmlns:a16="http://schemas.microsoft.com/office/drawing/2014/main" id="{7EE98FC5-565B-1C4B-B037-DD8EEA515E65}"/>
              </a:ext>
            </a:extLst>
          </p:cNvPr>
          <p:cNvSpPr txBox="1"/>
          <p:nvPr/>
        </p:nvSpPr>
        <p:spPr>
          <a:xfrm>
            <a:off x="3304737" y="5082868"/>
            <a:ext cx="1309160" cy="253916"/>
          </a:xfrm>
          <a:prstGeom prst="rect">
            <a:avLst/>
          </a:prstGeom>
          <a:noFill/>
          <a:ln w="28575">
            <a:noFill/>
          </a:ln>
        </p:spPr>
        <p:txBody>
          <a:bodyPr wrap="square" rtlCol="0">
            <a:spAutoFit/>
          </a:bodyPr>
          <a:lstStyle/>
          <a:p>
            <a:r>
              <a:rPr lang="en-US" altLang="zh-CN" sz="1050" dirty="0"/>
              <a:t>soft attention</a:t>
            </a:r>
            <a:endParaRPr lang="zh-CN" altLang="en-US" sz="1050" dirty="0"/>
          </a:p>
        </p:txBody>
      </p:sp>
      <p:sp>
        <p:nvSpPr>
          <p:cNvPr id="104" name="矩形 278">
            <a:extLst>
              <a:ext uri="{FF2B5EF4-FFF2-40B4-BE49-F238E27FC236}">
                <a16:creationId xmlns:a16="http://schemas.microsoft.com/office/drawing/2014/main" id="{C1C60887-DC17-BD43-A94B-3021C894808F}"/>
              </a:ext>
            </a:extLst>
          </p:cNvPr>
          <p:cNvSpPr/>
          <p:nvPr/>
        </p:nvSpPr>
        <p:spPr>
          <a:xfrm>
            <a:off x="6053503" y="450086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05" name="矩形 279">
            <a:extLst>
              <a:ext uri="{FF2B5EF4-FFF2-40B4-BE49-F238E27FC236}">
                <a16:creationId xmlns:a16="http://schemas.microsoft.com/office/drawing/2014/main" id="{A79A9A29-E688-AA42-86AD-416634B57998}"/>
              </a:ext>
            </a:extLst>
          </p:cNvPr>
          <p:cNvSpPr/>
          <p:nvPr/>
        </p:nvSpPr>
        <p:spPr>
          <a:xfrm>
            <a:off x="6056066" y="315196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06" name="矩形 280">
            <a:extLst>
              <a:ext uri="{FF2B5EF4-FFF2-40B4-BE49-F238E27FC236}">
                <a16:creationId xmlns:a16="http://schemas.microsoft.com/office/drawing/2014/main" id="{E1B57EE0-77CD-7342-8885-D5205F0F08DD}"/>
              </a:ext>
            </a:extLst>
          </p:cNvPr>
          <p:cNvSpPr/>
          <p:nvPr/>
        </p:nvSpPr>
        <p:spPr>
          <a:xfrm>
            <a:off x="5973533" y="3797709"/>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07" name="矩形 281">
                <a:extLst>
                  <a:ext uri="{FF2B5EF4-FFF2-40B4-BE49-F238E27FC236}">
                    <a16:creationId xmlns:a16="http://schemas.microsoft.com/office/drawing/2014/main" id="{638290B6-29D2-4847-B0A2-035620192721}"/>
                  </a:ext>
                </a:extLst>
              </p:cNvPr>
              <p:cNvSpPr/>
              <p:nvPr/>
            </p:nvSpPr>
            <p:spPr>
              <a:xfrm>
                <a:off x="6056067" y="3176100"/>
                <a:ext cx="82338"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07" name="矩形 281">
                <a:extLst>
                  <a:ext uri="{FF2B5EF4-FFF2-40B4-BE49-F238E27FC236}">
                    <a16:creationId xmlns:a16="http://schemas.microsoft.com/office/drawing/2014/main" id="{638290B6-29D2-4847-B0A2-035620192721}"/>
                  </a:ext>
                </a:extLst>
              </p:cNvPr>
              <p:cNvSpPr>
                <a:spLocks noRot="1" noChangeAspect="1" noMove="1" noResize="1" noEditPoints="1" noAdjustHandles="1" noChangeArrowheads="1" noChangeShapeType="1" noTextEdit="1"/>
              </p:cNvSpPr>
              <p:nvPr/>
            </p:nvSpPr>
            <p:spPr>
              <a:xfrm>
                <a:off x="6056067" y="3176100"/>
                <a:ext cx="82338" cy="332270"/>
              </a:xfrm>
              <a:prstGeom prst="rect">
                <a:avLst/>
              </a:prstGeom>
              <a:blipFill>
                <a:blip r:embed="rId29"/>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矩形 282">
                <a:extLst>
                  <a:ext uri="{FF2B5EF4-FFF2-40B4-BE49-F238E27FC236}">
                    <a16:creationId xmlns:a16="http://schemas.microsoft.com/office/drawing/2014/main" id="{2F780C42-BD78-0842-9C11-2498605A2413}"/>
                  </a:ext>
                </a:extLst>
              </p:cNvPr>
              <p:cNvSpPr/>
              <p:nvPr/>
            </p:nvSpPr>
            <p:spPr>
              <a:xfrm>
                <a:off x="6049552" y="4522903"/>
                <a:ext cx="101924"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08" name="矩形 282">
                <a:extLst>
                  <a:ext uri="{FF2B5EF4-FFF2-40B4-BE49-F238E27FC236}">
                    <a16:creationId xmlns:a16="http://schemas.microsoft.com/office/drawing/2014/main" id="{2F780C42-BD78-0842-9C11-2498605A2413}"/>
                  </a:ext>
                </a:extLst>
              </p:cNvPr>
              <p:cNvSpPr>
                <a:spLocks noRot="1" noChangeAspect="1" noMove="1" noResize="1" noEditPoints="1" noAdjustHandles="1" noChangeArrowheads="1" noChangeShapeType="1" noTextEdit="1"/>
              </p:cNvSpPr>
              <p:nvPr/>
            </p:nvSpPr>
            <p:spPr>
              <a:xfrm>
                <a:off x="6049552" y="4522903"/>
                <a:ext cx="101924" cy="321306"/>
              </a:xfrm>
              <a:prstGeom prst="rect">
                <a:avLst/>
              </a:prstGeom>
              <a:blipFill>
                <a:blip r:embed="rId30"/>
                <a:stretch>
                  <a:fillRect r="-140000"/>
                </a:stretch>
              </a:blipFill>
              <a:ln>
                <a:solidFill>
                  <a:schemeClr val="accent2">
                    <a:lumMod val="40000"/>
                    <a:lumOff val="60000"/>
                  </a:schemeClr>
                </a:solidFill>
              </a:ln>
            </p:spPr>
            <p:txBody>
              <a:bodyPr/>
              <a:lstStyle/>
              <a:p>
                <a:r>
                  <a:rPr lang="en-US">
                    <a:noFill/>
                  </a:rPr>
                  <a:t> </a:t>
                </a:r>
              </a:p>
            </p:txBody>
          </p:sp>
        </mc:Fallback>
      </mc:AlternateContent>
      <p:sp>
        <p:nvSpPr>
          <p:cNvPr id="109" name="矩形 283">
            <a:extLst>
              <a:ext uri="{FF2B5EF4-FFF2-40B4-BE49-F238E27FC236}">
                <a16:creationId xmlns:a16="http://schemas.microsoft.com/office/drawing/2014/main" id="{0689A38A-CD5A-4D4F-8389-8F184BA4D6D5}"/>
              </a:ext>
            </a:extLst>
          </p:cNvPr>
          <p:cNvSpPr/>
          <p:nvPr/>
        </p:nvSpPr>
        <p:spPr>
          <a:xfrm>
            <a:off x="6053159" y="3902671"/>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10" name="矩形 284">
                <a:extLst>
                  <a:ext uri="{FF2B5EF4-FFF2-40B4-BE49-F238E27FC236}">
                    <a16:creationId xmlns:a16="http://schemas.microsoft.com/office/drawing/2014/main" id="{7ACC0F1D-71CD-0643-BEE8-095832114F2B}"/>
                  </a:ext>
                </a:extLst>
              </p:cNvPr>
              <p:cNvSpPr/>
              <p:nvPr/>
            </p:nvSpPr>
            <p:spPr>
              <a:xfrm>
                <a:off x="6049553" y="3937074"/>
                <a:ext cx="84694"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𝑝</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10" name="矩形 284">
                <a:extLst>
                  <a:ext uri="{FF2B5EF4-FFF2-40B4-BE49-F238E27FC236}">
                    <a16:creationId xmlns:a16="http://schemas.microsoft.com/office/drawing/2014/main" id="{7ACC0F1D-71CD-0643-BEE8-095832114F2B}"/>
                  </a:ext>
                </a:extLst>
              </p:cNvPr>
              <p:cNvSpPr>
                <a:spLocks noRot="1" noChangeAspect="1" noMove="1" noResize="1" noEditPoints="1" noAdjustHandles="1" noChangeArrowheads="1" noChangeShapeType="1" noTextEdit="1"/>
              </p:cNvSpPr>
              <p:nvPr/>
            </p:nvSpPr>
            <p:spPr>
              <a:xfrm>
                <a:off x="6049553" y="3937074"/>
                <a:ext cx="84694" cy="321306"/>
              </a:xfrm>
              <a:prstGeom prst="rect">
                <a:avLst/>
              </a:prstGeom>
              <a:blipFill>
                <a:blip r:embed="rId31"/>
                <a:stretch>
                  <a:fillRect r="-155556"/>
                </a:stretch>
              </a:blipFill>
              <a:ln>
                <a:solidFill>
                  <a:srgbClr val="00B0F0"/>
                </a:solidFill>
              </a:ln>
            </p:spPr>
            <p:txBody>
              <a:bodyPr/>
              <a:lstStyle/>
              <a:p>
                <a:r>
                  <a:rPr lang="en-US">
                    <a:noFill/>
                  </a:rPr>
                  <a:t> </a:t>
                </a:r>
              </a:p>
            </p:txBody>
          </p:sp>
        </mc:Fallback>
      </mc:AlternateContent>
      <p:cxnSp>
        <p:nvCxnSpPr>
          <p:cNvPr id="111" name="直接箭头连接符 285">
            <a:extLst>
              <a:ext uri="{FF2B5EF4-FFF2-40B4-BE49-F238E27FC236}">
                <a16:creationId xmlns:a16="http://schemas.microsoft.com/office/drawing/2014/main" id="{7D112476-D706-B74E-BE68-98C1A3ADC558}"/>
              </a:ext>
            </a:extLst>
          </p:cNvPr>
          <p:cNvCxnSpPr/>
          <p:nvPr/>
        </p:nvCxnSpPr>
        <p:spPr>
          <a:xfrm flipV="1">
            <a:off x="6343057" y="4100631"/>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286">
            <a:extLst>
              <a:ext uri="{FF2B5EF4-FFF2-40B4-BE49-F238E27FC236}">
                <a16:creationId xmlns:a16="http://schemas.microsoft.com/office/drawing/2014/main" id="{39D1BBC0-95A0-F140-9022-D07A19172CFE}"/>
              </a:ext>
            </a:extLst>
          </p:cNvPr>
          <p:cNvCxnSpPr>
            <a:stCxn id="106" idx="0"/>
            <a:endCxn id="105" idx="2"/>
          </p:cNvCxnSpPr>
          <p:nvPr/>
        </p:nvCxnSpPr>
        <p:spPr>
          <a:xfrm flipV="1">
            <a:off x="6198461" y="3517722"/>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287">
            <a:extLst>
              <a:ext uri="{FF2B5EF4-FFF2-40B4-BE49-F238E27FC236}">
                <a16:creationId xmlns:a16="http://schemas.microsoft.com/office/drawing/2014/main" id="{5A951296-D505-F241-9684-FBC3C0CFA106}"/>
              </a:ext>
            </a:extLst>
          </p:cNvPr>
          <p:cNvCxnSpPr/>
          <p:nvPr/>
        </p:nvCxnSpPr>
        <p:spPr>
          <a:xfrm flipV="1">
            <a:off x="6347705" y="3347495"/>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矩形 288">
            <a:extLst>
              <a:ext uri="{FF2B5EF4-FFF2-40B4-BE49-F238E27FC236}">
                <a16:creationId xmlns:a16="http://schemas.microsoft.com/office/drawing/2014/main" id="{01767ABC-14E6-4446-9E00-9585BE465CD3}"/>
              </a:ext>
            </a:extLst>
          </p:cNvPr>
          <p:cNvSpPr/>
          <p:nvPr/>
        </p:nvSpPr>
        <p:spPr>
          <a:xfrm>
            <a:off x="6059350" y="255987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15" name="矩形 289">
                <a:extLst>
                  <a:ext uri="{FF2B5EF4-FFF2-40B4-BE49-F238E27FC236}">
                    <a16:creationId xmlns:a16="http://schemas.microsoft.com/office/drawing/2014/main" id="{2351F2DA-7ED5-9147-8A5B-E16F76F869F9}"/>
                  </a:ext>
                </a:extLst>
              </p:cNvPr>
              <p:cNvSpPr/>
              <p:nvPr/>
            </p:nvSpPr>
            <p:spPr>
              <a:xfrm>
                <a:off x="6053159" y="2584010"/>
                <a:ext cx="106600"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15" name="矩形 289">
                <a:extLst>
                  <a:ext uri="{FF2B5EF4-FFF2-40B4-BE49-F238E27FC236}">
                    <a16:creationId xmlns:a16="http://schemas.microsoft.com/office/drawing/2014/main" id="{2351F2DA-7ED5-9147-8A5B-E16F76F869F9}"/>
                  </a:ext>
                </a:extLst>
              </p:cNvPr>
              <p:cNvSpPr>
                <a:spLocks noRot="1" noChangeAspect="1" noMove="1" noResize="1" noEditPoints="1" noAdjustHandles="1" noChangeArrowheads="1" noChangeShapeType="1" noTextEdit="1"/>
              </p:cNvSpPr>
              <p:nvPr/>
            </p:nvSpPr>
            <p:spPr>
              <a:xfrm>
                <a:off x="6053159" y="2584010"/>
                <a:ext cx="106600" cy="332270"/>
              </a:xfrm>
              <a:prstGeom prst="rect">
                <a:avLst/>
              </a:prstGeom>
              <a:blipFill>
                <a:blip r:embed="rId32"/>
                <a:stretch>
                  <a:fillRect r="-130000"/>
                </a:stretch>
              </a:blipFill>
              <a:ln>
                <a:solidFill>
                  <a:schemeClr val="accent1">
                    <a:lumMod val="90000"/>
                  </a:schemeClr>
                </a:solidFill>
              </a:ln>
            </p:spPr>
            <p:txBody>
              <a:bodyPr/>
              <a:lstStyle/>
              <a:p>
                <a:r>
                  <a:rPr lang="en-US">
                    <a:noFill/>
                  </a:rPr>
                  <a:t> </a:t>
                </a:r>
              </a:p>
            </p:txBody>
          </p:sp>
        </mc:Fallback>
      </mc:AlternateContent>
      <p:cxnSp>
        <p:nvCxnSpPr>
          <p:cNvPr id="116" name="直接箭头连接符 290">
            <a:extLst>
              <a:ext uri="{FF2B5EF4-FFF2-40B4-BE49-F238E27FC236}">
                <a16:creationId xmlns:a16="http://schemas.microsoft.com/office/drawing/2014/main" id="{5C714395-9A32-9C40-83D0-9B50C826EF3D}"/>
              </a:ext>
            </a:extLst>
          </p:cNvPr>
          <p:cNvCxnSpPr/>
          <p:nvPr/>
        </p:nvCxnSpPr>
        <p:spPr>
          <a:xfrm flipH="1">
            <a:off x="6352630" y="272819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291">
            <a:extLst>
              <a:ext uri="{FF2B5EF4-FFF2-40B4-BE49-F238E27FC236}">
                <a16:creationId xmlns:a16="http://schemas.microsoft.com/office/drawing/2014/main" id="{5F9687A8-4FA5-D343-B1FC-AA17B8837A20}"/>
              </a:ext>
            </a:extLst>
          </p:cNvPr>
          <p:cNvSpPr/>
          <p:nvPr/>
        </p:nvSpPr>
        <p:spPr>
          <a:xfrm>
            <a:off x="5988704" y="249605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118" name="文本框 297">
            <a:extLst>
              <a:ext uri="{FF2B5EF4-FFF2-40B4-BE49-F238E27FC236}">
                <a16:creationId xmlns:a16="http://schemas.microsoft.com/office/drawing/2014/main" id="{B4197CE8-BE99-684F-8E54-A48817E86AA6}"/>
              </a:ext>
            </a:extLst>
          </p:cNvPr>
          <p:cNvSpPr txBox="1"/>
          <p:nvPr/>
        </p:nvSpPr>
        <p:spPr>
          <a:xfrm>
            <a:off x="5833994" y="4255390"/>
            <a:ext cx="948591" cy="253916"/>
          </a:xfrm>
          <a:prstGeom prst="rect">
            <a:avLst/>
          </a:prstGeom>
          <a:noFill/>
        </p:spPr>
        <p:txBody>
          <a:bodyPr wrap="square" rtlCol="0">
            <a:spAutoFit/>
          </a:bodyPr>
          <a:lstStyle/>
          <a:p>
            <a:r>
              <a:rPr lang="en-US" altLang="zh-CN" sz="1050" dirty="0"/>
              <a:t>Gymnasium</a:t>
            </a:r>
            <a:endParaRPr lang="zh-CN" altLang="en-US" sz="1500" dirty="0"/>
          </a:p>
        </p:txBody>
      </p:sp>
      <p:cxnSp>
        <p:nvCxnSpPr>
          <p:cNvPr id="119" name="直接箭头连接符 302">
            <a:extLst>
              <a:ext uri="{FF2B5EF4-FFF2-40B4-BE49-F238E27FC236}">
                <a16:creationId xmlns:a16="http://schemas.microsoft.com/office/drawing/2014/main" id="{5072CF36-A0DC-324D-AD22-F788D1CD2CB3}"/>
              </a:ext>
            </a:extLst>
          </p:cNvPr>
          <p:cNvCxnSpPr>
            <a:endCxn id="104" idx="2"/>
          </p:cNvCxnSpPr>
          <p:nvPr/>
        </p:nvCxnSpPr>
        <p:spPr>
          <a:xfrm flipV="1">
            <a:off x="4448547" y="4866626"/>
            <a:ext cx="1750775" cy="25031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弧形 303">
            <a:extLst>
              <a:ext uri="{FF2B5EF4-FFF2-40B4-BE49-F238E27FC236}">
                <a16:creationId xmlns:a16="http://schemas.microsoft.com/office/drawing/2014/main" id="{12F5E9F5-4F95-9440-846F-80A27558FB12}"/>
              </a:ext>
            </a:extLst>
          </p:cNvPr>
          <p:cNvSpPr/>
          <p:nvPr/>
        </p:nvSpPr>
        <p:spPr>
          <a:xfrm>
            <a:off x="5933775" y="2919743"/>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121" name="矩形 184">
                <a:extLst>
                  <a:ext uri="{FF2B5EF4-FFF2-40B4-BE49-F238E27FC236}">
                    <a16:creationId xmlns:a16="http://schemas.microsoft.com/office/drawing/2014/main" id="{3CB4BD66-6DC1-3C4D-B955-77835EA1CF54}"/>
                  </a:ext>
                </a:extLst>
              </p:cNvPr>
              <p:cNvSpPr/>
              <p:nvPr/>
            </p:nvSpPr>
            <p:spPr>
              <a:xfrm>
                <a:off x="3183569"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21" name="矩形 184">
                <a:extLst>
                  <a:ext uri="{FF2B5EF4-FFF2-40B4-BE49-F238E27FC236}">
                    <a16:creationId xmlns:a16="http://schemas.microsoft.com/office/drawing/2014/main" id="{3CB4BD66-6DC1-3C4D-B955-77835EA1CF54}"/>
                  </a:ext>
                </a:extLst>
              </p:cNvPr>
              <p:cNvSpPr>
                <a:spLocks noRot="1" noChangeAspect="1" noMove="1" noResize="1" noEditPoints="1" noAdjustHandles="1" noChangeArrowheads="1" noChangeShapeType="1" noTextEdit="1"/>
              </p:cNvSpPr>
              <p:nvPr/>
            </p:nvSpPr>
            <p:spPr>
              <a:xfrm>
                <a:off x="3183569" y="2554311"/>
                <a:ext cx="299330" cy="341289"/>
              </a:xfrm>
              <a:prstGeom prst="rect">
                <a:avLst/>
              </a:prstGeom>
              <a:blipFill>
                <a:blip r:embed="rId33"/>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矩形 186">
                <a:extLst>
                  <a:ext uri="{FF2B5EF4-FFF2-40B4-BE49-F238E27FC236}">
                    <a16:creationId xmlns:a16="http://schemas.microsoft.com/office/drawing/2014/main" id="{EB290B9D-AD05-8F4D-8A4C-F86D90867117}"/>
                  </a:ext>
                </a:extLst>
              </p:cNvPr>
              <p:cNvSpPr/>
              <p:nvPr/>
            </p:nvSpPr>
            <p:spPr>
              <a:xfrm>
                <a:off x="3196863"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22" name="矩形 186">
                <a:extLst>
                  <a:ext uri="{FF2B5EF4-FFF2-40B4-BE49-F238E27FC236}">
                    <a16:creationId xmlns:a16="http://schemas.microsoft.com/office/drawing/2014/main" id="{EB290B9D-AD05-8F4D-8A4C-F86D90867117}"/>
                  </a:ext>
                </a:extLst>
              </p:cNvPr>
              <p:cNvSpPr>
                <a:spLocks noRot="1" noChangeAspect="1" noMove="1" noResize="1" noEditPoints="1" noAdjustHandles="1" noChangeArrowheads="1" noChangeShapeType="1" noTextEdit="1"/>
              </p:cNvSpPr>
              <p:nvPr/>
            </p:nvSpPr>
            <p:spPr>
              <a:xfrm>
                <a:off x="3196863" y="3163911"/>
                <a:ext cx="299330" cy="341289"/>
              </a:xfrm>
              <a:prstGeom prst="rect">
                <a:avLst/>
              </a:prstGeom>
              <a:blipFill>
                <a:blip r:embed="rId34"/>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矩形 187">
                <a:extLst>
                  <a:ext uri="{FF2B5EF4-FFF2-40B4-BE49-F238E27FC236}">
                    <a16:creationId xmlns:a16="http://schemas.microsoft.com/office/drawing/2014/main" id="{6D4F6921-30A9-E240-B13A-583C3CFB319F}"/>
                  </a:ext>
                </a:extLst>
              </p:cNvPr>
              <p:cNvSpPr/>
              <p:nvPr/>
            </p:nvSpPr>
            <p:spPr>
              <a:xfrm>
                <a:off x="3195482" y="3885952"/>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23" name="矩形 187">
                <a:extLst>
                  <a:ext uri="{FF2B5EF4-FFF2-40B4-BE49-F238E27FC236}">
                    <a16:creationId xmlns:a16="http://schemas.microsoft.com/office/drawing/2014/main" id="{6D4F6921-30A9-E240-B13A-583C3CFB319F}"/>
                  </a:ext>
                </a:extLst>
              </p:cNvPr>
              <p:cNvSpPr>
                <a:spLocks noRot="1" noChangeAspect="1" noMove="1" noResize="1" noEditPoints="1" noAdjustHandles="1" noChangeArrowheads="1" noChangeShapeType="1" noTextEdit="1"/>
              </p:cNvSpPr>
              <p:nvPr/>
            </p:nvSpPr>
            <p:spPr>
              <a:xfrm>
                <a:off x="3195482" y="3885952"/>
                <a:ext cx="299330" cy="341289"/>
              </a:xfrm>
              <a:prstGeom prst="rect">
                <a:avLst/>
              </a:prstGeom>
              <a:blipFill>
                <a:blip r:embed="rId35"/>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矩形 202">
                <a:extLst>
                  <a:ext uri="{FF2B5EF4-FFF2-40B4-BE49-F238E27FC236}">
                    <a16:creationId xmlns:a16="http://schemas.microsoft.com/office/drawing/2014/main" id="{84303719-FBF5-934E-B6EF-43DF76183477}"/>
                  </a:ext>
                </a:extLst>
              </p:cNvPr>
              <p:cNvSpPr/>
              <p:nvPr/>
            </p:nvSpPr>
            <p:spPr>
              <a:xfrm>
                <a:off x="3185160" y="4516174"/>
                <a:ext cx="311226" cy="348018"/>
              </a:xfrm>
              <a:prstGeom prst="rect">
                <a:avLst/>
              </a:prstGeom>
              <a:solidFill>
                <a:srgbClr val="A3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24" name="矩形 202">
                <a:extLst>
                  <a:ext uri="{FF2B5EF4-FFF2-40B4-BE49-F238E27FC236}">
                    <a16:creationId xmlns:a16="http://schemas.microsoft.com/office/drawing/2014/main" id="{84303719-FBF5-934E-B6EF-43DF76183477}"/>
                  </a:ext>
                </a:extLst>
              </p:cNvPr>
              <p:cNvSpPr>
                <a:spLocks noRot="1" noChangeAspect="1" noMove="1" noResize="1" noEditPoints="1" noAdjustHandles="1" noChangeArrowheads="1" noChangeShapeType="1" noTextEdit="1"/>
              </p:cNvSpPr>
              <p:nvPr/>
            </p:nvSpPr>
            <p:spPr>
              <a:xfrm>
                <a:off x="3185160" y="4516174"/>
                <a:ext cx="311226" cy="348018"/>
              </a:xfrm>
              <a:prstGeom prst="rect">
                <a:avLst/>
              </a:prstGeom>
              <a:blipFill>
                <a:blip r:embed="rId36"/>
                <a:stretch>
                  <a:fillRect/>
                </a:stretch>
              </a:blipFill>
              <a:ln>
                <a:noFill/>
              </a:ln>
            </p:spPr>
            <p:txBody>
              <a:bodyPr/>
              <a:lstStyle/>
              <a:p>
                <a:r>
                  <a:rPr lang="en-US">
                    <a:noFill/>
                  </a:rPr>
                  <a:t> </a:t>
                </a:r>
              </a:p>
            </p:txBody>
          </p:sp>
        </mc:Fallback>
      </mc:AlternateContent>
      <p:cxnSp>
        <p:nvCxnSpPr>
          <p:cNvPr id="125" name="直接箭头连接符 12">
            <a:extLst>
              <a:ext uri="{FF2B5EF4-FFF2-40B4-BE49-F238E27FC236}">
                <a16:creationId xmlns:a16="http://schemas.microsoft.com/office/drawing/2014/main" id="{54DDE265-78DA-DB43-A7EA-CDC6791E4A80}"/>
              </a:ext>
            </a:extLst>
          </p:cNvPr>
          <p:cNvCxnSpPr/>
          <p:nvPr/>
        </p:nvCxnSpPr>
        <p:spPr>
          <a:xfrm>
            <a:off x="3352145"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414">
            <a:extLst>
              <a:ext uri="{FF2B5EF4-FFF2-40B4-BE49-F238E27FC236}">
                <a16:creationId xmlns:a16="http://schemas.microsoft.com/office/drawing/2014/main" id="{58B4D63F-AB30-7249-98CD-3663501D7167}"/>
              </a:ext>
            </a:extLst>
          </p:cNvPr>
          <p:cNvCxnSpPr/>
          <p:nvPr/>
        </p:nvCxnSpPr>
        <p:spPr>
          <a:xfrm>
            <a:off x="3898886" y="2438400"/>
            <a:ext cx="0" cy="56033"/>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415">
            <a:extLst>
              <a:ext uri="{FF2B5EF4-FFF2-40B4-BE49-F238E27FC236}">
                <a16:creationId xmlns:a16="http://schemas.microsoft.com/office/drawing/2014/main" id="{59AE4FE4-DEA8-9347-9AD9-7FC94B8457BC}"/>
              </a:ext>
            </a:extLst>
          </p:cNvPr>
          <p:cNvCxnSpPr/>
          <p:nvPr/>
        </p:nvCxnSpPr>
        <p:spPr>
          <a:xfrm>
            <a:off x="4487689"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416">
            <a:extLst>
              <a:ext uri="{FF2B5EF4-FFF2-40B4-BE49-F238E27FC236}">
                <a16:creationId xmlns:a16="http://schemas.microsoft.com/office/drawing/2014/main" id="{15BF4E1B-C9C6-D540-A69D-91F84A588121}"/>
              </a:ext>
            </a:extLst>
          </p:cNvPr>
          <p:cNvCxnSpPr/>
          <p:nvPr/>
        </p:nvCxnSpPr>
        <p:spPr>
          <a:xfrm>
            <a:off x="5064899" y="2298825"/>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417">
            <a:extLst>
              <a:ext uri="{FF2B5EF4-FFF2-40B4-BE49-F238E27FC236}">
                <a16:creationId xmlns:a16="http://schemas.microsoft.com/office/drawing/2014/main" id="{11B8D307-F1FE-BF47-B6D1-9D6DF443E572}"/>
              </a:ext>
            </a:extLst>
          </p:cNvPr>
          <p:cNvCxnSpPr/>
          <p:nvPr/>
        </p:nvCxnSpPr>
        <p:spPr>
          <a:xfrm>
            <a:off x="5626357"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418">
            <a:extLst>
              <a:ext uri="{FF2B5EF4-FFF2-40B4-BE49-F238E27FC236}">
                <a16:creationId xmlns:a16="http://schemas.microsoft.com/office/drawing/2014/main" id="{1A7096F8-C496-FB42-9DE1-1AE4066CD28E}"/>
              </a:ext>
            </a:extLst>
          </p:cNvPr>
          <p:cNvCxnSpPr/>
          <p:nvPr/>
        </p:nvCxnSpPr>
        <p:spPr>
          <a:xfrm>
            <a:off x="6206837" y="2301534"/>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419">
            <a:extLst>
              <a:ext uri="{FF2B5EF4-FFF2-40B4-BE49-F238E27FC236}">
                <a16:creationId xmlns:a16="http://schemas.microsoft.com/office/drawing/2014/main" id="{A36E91FC-0C2D-964E-82E6-99AAAAB85DF3}"/>
              </a:ext>
            </a:extLst>
          </p:cNvPr>
          <p:cNvCxnSpPr/>
          <p:nvPr/>
        </p:nvCxnSpPr>
        <p:spPr>
          <a:xfrm>
            <a:off x="6782585"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420">
            <a:extLst>
              <a:ext uri="{FF2B5EF4-FFF2-40B4-BE49-F238E27FC236}">
                <a16:creationId xmlns:a16="http://schemas.microsoft.com/office/drawing/2014/main" id="{F31E6CCE-0B52-2845-9683-47124E47E042}"/>
              </a:ext>
            </a:extLst>
          </p:cNvPr>
          <p:cNvCxnSpPr/>
          <p:nvPr/>
        </p:nvCxnSpPr>
        <p:spPr>
          <a:xfrm>
            <a:off x="7249229"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连接符 422">
            <a:extLst>
              <a:ext uri="{FF2B5EF4-FFF2-40B4-BE49-F238E27FC236}">
                <a16:creationId xmlns:a16="http://schemas.microsoft.com/office/drawing/2014/main" id="{D2497C80-E5D4-F94B-9964-DE97A716B113}"/>
              </a:ext>
            </a:extLst>
          </p:cNvPr>
          <p:cNvCxnSpPr/>
          <p:nvPr/>
        </p:nvCxnSpPr>
        <p:spPr>
          <a:xfrm>
            <a:off x="3345146" y="2161092"/>
            <a:ext cx="39201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4" name="直接箭头连接符 423">
            <a:extLst>
              <a:ext uri="{FF2B5EF4-FFF2-40B4-BE49-F238E27FC236}">
                <a16:creationId xmlns:a16="http://schemas.microsoft.com/office/drawing/2014/main" id="{1D752DCF-E01A-0F45-ABD6-40665F963189}"/>
              </a:ext>
            </a:extLst>
          </p:cNvPr>
          <p:cNvCxnSpPr/>
          <p:nvPr/>
        </p:nvCxnSpPr>
        <p:spPr>
          <a:xfrm>
            <a:off x="3352145" y="214709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424">
            <a:extLst>
              <a:ext uri="{FF2B5EF4-FFF2-40B4-BE49-F238E27FC236}">
                <a16:creationId xmlns:a16="http://schemas.microsoft.com/office/drawing/2014/main" id="{3FCD2539-ABD3-0E47-BD5B-2B9478E513D6}"/>
              </a:ext>
            </a:extLst>
          </p:cNvPr>
          <p:cNvCxnSpPr/>
          <p:nvPr/>
        </p:nvCxnSpPr>
        <p:spPr>
          <a:xfrm>
            <a:off x="3898886" y="214709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426">
            <a:extLst>
              <a:ext uri="{FF2B5EF4-FFF2-40B4-BE49-F238E27FC236}">
                <a16:creationId xmlns:a16="http://schemas.microsoft.com/office/drawing/2014/main" id="{D1106BF7-B883-824D-8FC1-078A02189530}"/>
              </a:ext>
            </a:extLst>
          </p:cNvPr>
          <p:cNvCxnSpPr/>
          <p:nvPr/>
        </p:nvCxnSpPr>
        <p:spPr>
          <a:xfrm>
            <a:off x="5064899" y="2148539"/>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427">
            <a:extLst>
              <a:ext uri="{FF2B5EF4-FFF2-40B4-BE49-F238E27FC236}">
                <a16:creationId xmlns:a16="http://schemas.microsoft.com/office/drawing/2014/main" id="{0DF4D630-947C-1541-8BD2-1C88E72AD3ED}"/>
              </a:ext>
            </a:extLst>
          </p:cNvPr>
          <p:cNvCxnSpPr/>
          <p:nvPr/>
        </p:nvCxnSpPr>
        <p:spPr>
          <a:xfrm>
            <a:off x="5626357" y="214709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428">
            <a:extLst>
              <a:ext uri="{FF2B5EF4-FFF2-40B4-BE49-F238E27FC236}">
                <a16:creationId xmlns:a16="http://schemas.microsoft.com/office/drawing/2014/main" id="{CF3087E8-1DD8-E647-A6E4-93E71118FFAD}"/>
              </a:ext>
            </a:extLst>
          </p:cNvPr>
          <p:cNvCxnSpPr/>
          <p:nvPr/>
        </p:nvCxnSpPr>
        <p:spPr>
          <a:xfrm>
            <a:off x="6206837" y="2151248"/>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429">
            <a:extLst>
              <a:ext uri="{FF2B5EF4-FFF2-40B4-BE49-F238E27FC236}">
                <a16:creationId xmlns:a16="http://schemas.microsoft.com/office/drawing/2014/main" id="{1A27D1B8-71D3-4D4F-8962-02A36F6D01A7}"/>
              </a:ext>
            </a:extLst>
          </p:cNvPr>
          <p:cNvCxnSpPr/>
          <p:nvPr/>
        </p:nvCxnSpPr>
        <p:spPr>
          <a:xfrm>
            <a:off x="6782585" y="214709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430">
            <a:extLst>
              <a:ext uri="{FF2B5EF4-FFF2-40B4-BE49-F238E27FC236}">
                <a16:creationId xmlns:a16="http://schemas.microsoft.com/office/drawing/2014/main" id="{45994314-5B61-EE44-90E7-D203400A9C3F}"/>
              </a:ext>
            </a:extLst>
          </p:cNvPr>
          <p:cNvCxnSpPr/>
          <p:nvPr/>
        </p:nvCxnSpPr>
        <p:spPr>
          <a:xfrm>
            <a:off x="7249229" y="214709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连接符 432">
            <a:extLst>
              <a:ext uri="{FF2B5EF4-FFF2-40B4-BE49-F238E27FC236}">
                <a16:creationId xmlns:a16="http://schemas.microsoft.com/office/drawing/2014/main" id="{87DE80C5-1C53-2B41-826C-08360B35F146}"/>
              </a:ext>
            </a:extLst>
          </p:cNvPr>
          <p:cNvCxnSpPr/>
          <p:nvPr/>
        </p:nvCxnSpPr>
        <p:spPr>
          <a:xfrm>
            <a:off x="3352145" y="1858220"/>
            <a:ext cx="39201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2" name="直接箭头连接符 433">
            <a:extLst>
              <a:ext uri="{FF2B5EF4-FFF2-40B4-BE49-F238E27FC236}">
                <a16:creationId xmlns:a16="http://schemas.microsoft.com/office/drawing/2014/main" id="{1CF87D87-67CE-AD44-B4D4-15A5C1D63347}"/>
              </a:ext>
            </a:extLst>
          </p:cNvPr>
          <p:cNvCxnSpPr/>
          <p:nvPr/>
        </p:nvCxnSpPr>
        <p:spPr>
          <a:xfrm>
            <a:off x="3359143" y="1844223"/>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434">
            <a:extLst>
              <a:ext uri="{FF2B5EF4-FFF2-40B4-BE49-F238E27FC236}">
                <a16:creationId xmlns:a16="http://schemas.microsoft.com/office/drawing/2014/main" id="{89F7455C-A2F7-BD47-B333-457DF81DC0E8}"/>
              </a:ext>
            </a:extLst>
          </p:cNvPr>
          <p:cNvCxnSpPr/>
          <p:nvPr/>
        </p:nvCxnSpPr>
        <p:spPr>
          <a:xfrm>
            <a:off x="3905885" y="1844223"/>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435">
            <a:extLst>
              <a:ext uri="{FF2B5EF4-FFF2-40B4-BE49-F238E27FC236}">
                <a16:creationId xmlns:a16="http://schemas.microsoft.com/office/drawing/2014/main" id="{C3333C9F-17DF-9E48-9AA3-06C79FC7E1C6}"/>
              </a:ext>
            </a:extLst>
          </p:cNvPr>
          <p:cNvCxnSpPr/>
          <p:nvPr/>
        </p:nvCxnSpPr>
        <p:spPr>
          <a:xfrm>
            <a:off x="4494687" y="1844223"/>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436">
            <a:extLst>
              <a:ext uri="{FF2B5EF4-FFF2-40B4-BE49-F238E27FC236}">
                <a16:creationId xmlns:a16="http://schemas.microsoft.com/office/drawing/2014/main" id="{89BA9379-FAF6-0542-8F24-1C14953CDC86}"/>
              </a:ext>
            </a:extLst>
          </p:cNvPr>
          <p:cNvCxnSpPr/>
          <p:nvPr/>
        </p:nvCxnSpPr>
        <p:spPr>
          <a:xfrm>
            <a:off x="5071898" y="1845667"/>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437">
            <a:extLst>
              <a:ext uri="{FF2B5EF4-FFF2-40B4-BE49-F238E27FC236}">
                <a16:creationId xmlns:a16="http://schemas.microsoft.com/office/drawing/2014/main" id="{8AE32BB8-AC05-8B44-90D6-C2EFEF6B08E1}"/>
              </a:ext>
            </a:extLst>
          </p:cNvPr>
          <p:cNvCxnSpPr/>
          <p:nvPr/>
        </p:nvCxnSpPr>
        <p:spPr>
          <a:xfrm>
            <a:off x="5635715" y="1882828"/>
            <a:ext cx="0" cy="161186"/>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438">
            <a:extLst>
              <a:ext uri="{FF2B5EF4-FFF2-40B4-BE49-F238E27FC236}">
                <a16:creationId xmlns:a16="http://schemas.microsoft.com/office/drawing/2014/main" id="{0C0A98F5-8F58-0644-8FE5-9330F6494761}"/>
              </a:ext>
            </a:extLst>
          </p:cNvPr>
          <p:cNvCxnSpPr/>
          <p:nvPr/>
        </p:nvCxnSpPr>
        <p:spPr>
          <a:xfrm>
            <a:off x="6213835" y="184837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439">
            <a:extLst>
              <a:ext uri="{FF2B5EF4-FFF2-40B4-BE49-F238E27FC236}">
                <a16:creationId xmlns:a16="http://schemas.microsoft.com/office/drawing/2014/main" id="{21FACA51-824D-5D4E-95F2-4FC05D996EE0}"/>
              </a:ext>
            </a:extLst>
          </p:cNvPr>
          <p:cNvCxnSpPr/>
          <p:nvPr/>
        </p:nvCxnSpPr>
        <p:spPr>
          <a:xfrm>
            <a:off x="6789584" y="1844223"/>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440">
            <a:extLst>
              <a:ext uri="{FF2B5EF4-FFF2-40B4-BE49-F238E27FC236}">
                <a16:creationId xmlns:a16="http://schemas.microsoft.com/office/drawing/2014/main" id="{0865775B-6096-B647-9950-707C6341F031}"/>
              </a:ext>
            </a:extLst>
          </p:cNvPr>
          <p:cNvCxnSpPr/>
          <p:nvPr/>
        </p:nvCxnSpPr>
        <p:spPr>
          <a:xfrm>
            <a:off x="7256228" y="1844223"/>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连接符 442">
            <a:extLst>
              <a:ext uri="{FF2B5EF4-FFF2-40B4-BE49-F238E27FC236}">
                <a16:creationId xmlns:a16="http://schemas.microsoft.com/office/drawing/2014/main" id="{03F264E9-D5CE-4B4C-A366-64FDDB17BCC7}"/>
              </a:ext>
            </a:extLst>
          </p:cNvPr>
          <p:cNvCxnSpPr/>
          <p:nvPr/>
        </p:nvCxnSpPr>
        <p:spPr>
          <a:xfrm>
            <a:off x="3352145" y="1707934"/>
            <a:ext cx="39201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1" name="直接箭头连接符 443">
            <a:extLst>
              <a:ext uri="{FF2B5EF4-FFF2-40B4-BE49-F238E27FC236}">
                <a16:creationId xmlns:a16="http://schemas.microsoft.com/office/drawing/2014/main" id="{06D88751-C098-C44C-A3C7-146ED407B10C}"/>
              </a:ext>
            </a:extLst>
          </p:cNvPr>
          <p:cNvCxnSpPr/>
          <p:nvPr/>
        </p:nvCxnSpPr>
        <p:spPr>
          <a:xfrm>
            <a:off x="3359143" y="1693937"/>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444">
            <a:extLst>
              <a:ext uri="{FF2B5EF4-FFF2-40B4-BE49-F238E27FC236}">
                <a16:creationId xmlns:a16="http://schemas.microsoft.com/office/drawing/2014/main" id="{A6686A33-88AE-8E48-B826-C9E24D62D057}"/>
              </a:ext>
            </a:extLst>
          </p:cNvPr>
          <p:cNvCxnSpPr/>
          <p:nvPr/>
        </p:nvCxnSpPr>
        <p:spPr>
          <a:xfrm>
            <a:off x="3905885" y="1693937"/>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445">
            <a:extLst>
              <a:ext uri="{FF2B5EF4-FFF2-40B4-BE49-F238E27FC236}">
                <a16:creationId xmlns:a16="http://schemas.microsoft.com/office/drawing/2014/main" id="{86A26C6E-DA01-6B45-A6CD-9C2066DA7452}"/>
              </a:ext>
            </a:extLst>
          </p:cNvPr>
          <p:cNvCxnSpPr/>
          <p:nvPr/>
        </p:nvCxnSpPr>
        <p:spPr>
          <a:xfrm>
            <a:off x="4494687" y="1693937"/>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446">
            <a:extLst>
              <a:ext uri="{FF2B5EF4-FFF2-40B4-BE49-F238E27FC236}">
                <a16:creationId xmlns:a16="http://schemas.microsoft.com/office/drawing/2014/main" id="{97C4A90C-B179-7A4B-9456-BB149021DA3C}"/>
              </a:ext>
            </a:extLst>
          </p:cNvPr>
          <p:cNvCxnSpPr/>
          <p:nvPr/>
        </p:nvCxnSpPr>
        <p:spPr>
          <a:xfrm>
            <a:off x="5071898" y="1695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447">
            <a:extLst>
              <a:ext uri="{FF2B5EF4-FFF2-40B4-BE49-F238E27FC236}">
                <a16:creationId xmlns:a16="http://schemas.microsoft.com/office/drawing/2014/main" id="{C7F5E450-2B21-EC4C-BEAB-88715F9E819B}"/>
              </a:ext>
            </a:extLst>
          </p:cNvPr>
          <p:cNvCxnSpPr/>
          <p:nvPr/>
        </p:nvCxnSpPr>
        <p:spPr>
          <a:xfrm>
            <a:off x="5633355" y="1693937"/>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449">
            <a:extLst>
              <a:ext uri="{FF2B5EF4-FFF2-40B4-BE49-F238E27FC236}">
                <a16:creationId xmlns:a16="http://schemas.microsoft.com/office/drawing/2014/main" id="{654567E6-0CB8-2445-8635-2B510295DCD4}"/>
              </a:ext>
            </a:extLst>
          </p:cNvPr>
          <p:cNvCxnSpPr/>
          <p:nvPr/>
        </p:nvCxnSpPr>
        <p:spPr>
          <a:xfrm>
            <a:off x="6789584" y="1693937"/>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450">
            <a:extLst>
              <a:ext uri="{FF2B5EF4-FFF2-40B4-BE49-F238E27FC236}">
                <a16:creationId xmlns:a16="http://schemas.microsoft.com/office/drawing/2014/main" id="{13866F46-BF49-F94E-A7E4-A57617970447}"/>
              </a:ext>
            </a:extLst>
          </p:cNvPr>
          <p:cNvCxnSpPr/>
          <p:nvPr/>
        </p:nvCxnSpPr>
        <p:spPr>
          <a:xfrm>
            <a:off x="7256228" y="1693937"/>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矩形 451">
                <a:extLst>
                  <a:ext uri="{FF2B5EF4-FFF2-40B4-BE49-F238E27FC236}">
                    <a16:creationId xmlns:a16="http://schemas.microsoft.com/office/drawing/2014/main" id="{4E997C69-1852-3041-9C9D-404FAB3B7100}"/>
                  </a:ext>
                </a:extLst>
              </p:cNvPr>
              <p:cNvSpPr/>
              <p:nvPr/>
            </p:nvSpPr>
            <p:spPr>
              <a:xfrm>
                <a:off x="4037790" y="1822047"/>
                <a:ext cx="299330" cy="341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rgbClr val="00B0F0"/>
                          </a:solidFill>
                          <a:latin typeface="Cambria Math" panose="02040503050406030204" pitchFamily="18" charset="0"/>
                        </a:rPr>
                        <m:t>..</m:t>
                      </m:r>
                    </m:oMath>
                  </m:oMathPara>
                </a14:m>
                <a:endParaRPr lang="zh-CN" altLang="en-US" sz="788" dirty="0">
                  <a:ln>
                    <a:solidFill>
                      <a:schemeClr val="tx1"/>
                    </a:solidFill>
                  </a:ln>
                  <a:solidFill>
                    <a:srgbClr val="00B0F0"/>
                  </a:solidFill>
                </a:endParaRPr>
              </a:p>
            </p:txBody>
          </p:sp>
        </mc:Choice>
        <mc:Fallback xmlns="">
          <p:sp>
            <p:nvSpPr>
              <p:cNvPr id="158" name="矩形 451">
                <a:extLst>
                  <a:ext uri="{FF2B5EF4-FFF2-40B4-BE49-F238E27FC236}">
                    <a16:creationId xmlns:a16="http://schemas.microsoft.com/office/drawing/2014/main" id="{4E997C69-1852-3041-9C9D-404FAB3B7100}"/>
                  </a:ext>
                </a:extLst>
              </p:cNvPr>
              <p:cNvSpPr>
                <a:spLocks noRot="1" noChangeAspect="1" noMove="1" noResize="1" noEditPoints="1" noAdjustHandles="1" noChangeArrowheads="1" noChangeShapeType="1" noTextEdit="1"/>
              </p:cNvSpPr>
              <p:nvPr/>
            </p:nvSpPr>
            <p:spPr>
              <a:xfrm>
                <a:off x="4037790" y="1822047"/>
                <a:ext cx="299330" cy="341289"/>
              </a:xfrm>
              <a:prstGeom prst="rect">
                <a:avLst/>
              </a:prstGeom>
              <a:blipFill>
                <a:blip r:embed="rId3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矩形 452">
                <a:extLst>
                  <a:ext uri="{FF2B5EF4-FFF2-40B4-BE49-F238E27FC236}">
                    <a16:creationId xmlns:a16="http://schemas.microsoft.com/office/drawing/2014/main" id="{BD669164-F236-C647-A402-97C59D01F9AA}"/>
                  </a:ext>
                </a:extLst>
              </p:cNvPr>
              <p:cNvSpPr/>
              <p:nvPr/>
            </p:nvSpPr>
            <p:spPr>
              <a:xfrm>
                <a:off x="6390713" y="1809233"/>
                <a:ext cx="299330" cy="341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accent1">
                              <a:lumMod val="75000"/>
                            </a:schemeClr>
                          </a:solidFill>
                          <a:latin typeface="Cambria Math" panose="02040503050406030204" pitchFamily="18" charset="0"/>
                        </a:rPr>
                        <m:t>..</m:t>
                      </m:r>
                    </m:oMath>
                  </m:oMathPara>
                </a14:m>
                <a:endParaRPr lang="zh-CN" altLang="en-US" sz="788" dirty="0">
                  <a:ln>
                    <a:solidFill>
                      <a:schemeClr val="tx1"/>
                    </a:solidFill>
                  </a:ln>
                  <a:solidFill>
                    <a:schemeClr val="accent1">
                      <a:lumMod val="75000"/>
                    </a:schemeClr>
                  </a:solidFill>
                </a:endParaRPr>
              </a:p>
            </p:txBody>
          </p:sp>
        </mc:Choice>
        <mc:Fallback xmlns="">
          <p:sp>
            <p:nvSpPr>
              <p:cNvPr id="159" name="矩形 452">
                <a:extLst>
                  <a:ext uri="{FF2B5EF4-FFF2-40B4-BE49-F238E27FC236}">
                    <a16:creationId xmlns:a16="http://schemas.microsoft.com/office/drawing/2014/main" id="{BD669164-F236-C647-A402-97C59D01F9AA}"/>
                  </a:ext>
                </a:extLst>
              </p:cNvPr>
              <p:cNvSpPr>
                <a:spLocks noRot="1" noChangeAspect="1" noMove="1" noResize="1" noEditPoints="1" noAdjustHandles="1" noChangeArrowheads="1" noChangeShapeType="1" noTextEdit="1"/>
              </p:cNvSpPr>
              <p:nvPr/>
            </p:nvSpPr>
            <p:spPr>
              <a:xfrm>
                <a:off x="6390713" y="1809233"/>
                <a:ext cx="299330" cy="341289"/>
              </a:xfrm>
              <a:prstGeom prst="rect">
                <a:avLst/>
              </a:prstGeom>
              <a:blipFill>
                <a:blip r:embed="rId38"/>
                <a:stretch>
                  <a:fillRect/>
                </a:stretch>
              </a:blipFill>
              <a:ln>
                <a:noFill/>
              </a:ln>
            </p:spPr>
            <p:txBody>
              <a:bodyPr/>
              <a:lstStyle/>
              <a:p>
                <a:r>
                  <a:rPr lang="en-US">
                    <a:noFill/>
                  </a:rPr>
                  <a:t> </a:t>
                </a:r>
              </a:p>
            </p:txBody>
          </p:sp>
        </mc:Fallback>
      </mc:AlternateContent>
      <p:cxnSp>
        <p:nvCxnSpPr>
          <p:cNvPr id="160" name="直接箭头连接符 453">
            <a:extLst>
              <a:ext uri="{FF2B5EF4-FFF2-40B4-BE49-F238E27FC236}">
                <a16:creationId xmlns:a16="http://schemas.microsoft.com/office/drawing/2014/main" id="{7B7A1221-A017-7F47-8BD1-9053D039E145}"/>
              </a:ext>
            </a:extLst>
          </p:cNvPr>
          <p:cNvCxnSpPr>
            <a:endCxn id="161" idx="1"/>
          </p:cNvCxnSpPr>
          <p:nvPr/>
        </p:nvCxnSpPr>
        <p:spPr>
          <a:xfrm flipV="1">
            <a:off x="5196718" y="1304891"/>
            <a:ext cx="278870" cy="351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1" name="矩形 455">
            <a:extLst>
              <a:ext uri="{FF2B5EF4-FFF2-40B4-BE49-F238E27FC236}">
                <a16:creationId xmlns:a16="http://schemas.microsoft.com/office/drawing/2014/main" id="{E60609F6-61AD-2C49-989A-62017F51ABB3}"/>
              </a:ext>
            </a:extLst>
          </p:cNvPr>
          <p:cNvSpPr/>
          <p:nvPr/>
        </p:nvSpPr>
        <p:spPr>
          <a:xfrm>
            <a:off x="5475587" y="1122011"/>
            <a:ext cx="291638" cy="36576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62" name="矩形 456">
                <a:extLst>
                  <a:ext uri="{FF2B5EF4-FFF2-40B4-BE49-F238E27FC236}">
                    <a16:creationId xmlns:a16="http://schemas.microsoft.com/office/drawing/2014/main" id="{62CB2308-5418-A94D-9524-15A101DC44BD}"/>
                  </a:ext>
                </a:extLst>
              </p:cNvPr>
              <p:cNvSpPr/>
              <p:nvPr/>
            </p:nvSpPr>
            <p:spPr>
              <a:xfrm>
                <a:off x="5489324" y="1160935"/>
                <a:ext cx="144032" cy="300082"/>
              </a:xfrm>
              <a:prstGeom prst="rect">
                <a:avLst/>
              </a:prstGeom>
              <a:solidFill>
                <a:schemeClr val="bg2">
                  <a:lumMod val="20000"/>
                  <a:lumOff val="80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5</m:t>
                          </m:r>
                        </m:sub>
                        <m:sup>
                          <m:r>
                            <a:rPr lang="en-US" altLang="zh-CN" sz="1350" i="1">
                              <a:ln>
                                <a:solidFill>
                                  <a:schemeClr val="tx1"/>
                                </a:solidFill>
                              </a:ln>
                              <a:latin typeface="Cambria Math" panose="02040503050406030204" pitchFamily="18" charset="0"/>
                            </a:rPr>
                            <m:t>𝑎</m:t>
                          </m:r>
                        </m:sup>
                      </m:sSubSup>
                    </m:oMath>
                  </m:oMathPara>
                </a14:m>
                <a:endParaRPr lang="zh-CN" altLang="en-US" sz="1350" dirty="0"/>
              </a:p>
            </p:txBody>
          </p:sp>
        </mc:Choice>
        <mc:Fallback xmlns="">
          <p:sp>
            <p:nvSpPr>
              <p:cNvPr id="162" name="矩形 456">
                <a:extLst>
                  <a:ext uri="{FF2B5EF4-FFF2-40B4-BE49-F238E27FC236}">
                    <a16:creationId xmlns:a16="http://schemas.microsoft.com/office/drawing/2014/main" id="{62CB2308-5418-A94D-9524-15A101DC44BD}"/>
                  </a:ext>
                </a:extLst>
              </p:cNvPr>
              <p:cNvSpPr>
                <a:spLocks noRot="1" noChangeAspect="1" noMove="1" noResize="1" noEditPoints="1" noAdjustHandles="1" noChangeArrowheads="1" noChangeShapeType="1" noTextEdit="1"/>
              </p:cNvSpPr>
              <p:nvPr/>
            </p:nvSpPr>
            <p:spPr>
              <a:xfrm>
                <a:off x="5489324" y="1160935"/>
                <a:ext cx="144032" cy="300082"/>
              </a:xfrm>
              <a:prstGeom prst="rect">
                <a:avLst/>
              </a:prstGeom>
              <a:blipFill>
                <a:blip r:embed="rId39"/>
                <a:stretch>
                  <a:fillRect r="-66667"/>
                </a:stretch>
              </a:blipFill>
              <a:ln>
                <a:noFill/>
              </a:ln>
            </p:spPr>
            <p:txBody>
              <a:bodyPr/>
              <a:lstStyle/>
              <a:p>
                <a:r>
                  <a:rPr lang="en-US">
                    <a:noFill/>
                  </a:rPr>
                  <a:t> </a:t>
                </a:r>
              </a:p>
            </p:txBody>
          </p:sp>
        </mc:Fallback>
      </mc:AlternateContent>
      <p:cxnSp>
        <p:nvCxnSpPr>
          <p:cNvPr id="163" name="直接箭头连接符 458">
            <a:extLst>
              <a:ext uri="{FF2B5EF4-FFF2-40B4-BE49-F238E27FC236}">
                <a16:creationId xmlns:a16="http://schemas.microsoft.com/office/drawing/2014/main" id="{6A172E1C-412F-3044-8C19-A615F9313D3A}"/>
              </a:ext>
            </a:extLst>
          </p:cNvPr>
          <p:cNvCxnSpPr/>
          <p:nvPr/>
        </p:nvCxnSpPr>
        <p:spPr>
          <a:xfrm flipV="1">
            <a:off x="5778665" y="1308312"/>
            <a:ext cx="278870" cy="351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4" name="矩形 459">
            <a:extLst>
              <a:ext uri="{FF2B5EF4-FFF2-40B4-BE49-F238E27FC236}">
                <a16:creationId xmlns:a16="http://schemas.microsoft.com/office/drawing/2014/main" id="{D13CCAF5-5D99-5846-BE8C-5E4DB7416A98}"/>
              </a:ext>
            </a:extLst>
          </p:cNvPr>
          <p:cNvSpPr/>
          <p:nvPr/>
        </p:nvSpPr>
        <p:spPr>
          <a:xfrm>
            <a:off x="6057173" y="1131521"/>
            <a:ext cx="291638" cy="36576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65" name="矩形 460">
                <a:extLst>
                  <a:ext uri="{FF2B5EF4-FFF2-40B4-BE49-F238E27FC236}">
                    <a16:creationId xmlns:a16="http://schemas.microsoft.com/office/drawing/2014/main" id="{36E28B1D-BCC2-BB4F-9302-168CEE77CA2F}"/>
                  </a:ext>
                </a:extLst>
              </p:cNvPr>
              <p:cNvSpPr/>
              <p:nvPr/>
            </p:nvSpPr>
            <p:spPr>
              <a:xfrm>
                <a:off x="6068976" y="1170446"/>
                <a:ext cx="137862" cy="300082"/>
              </a:xfrm>
              <a:prstGeom prst="rect">
                <a:avLst/>
              </a:prstGeom>
              <a:solidFill>
                <a:schemeClr val="bg2">
                  <a:lumMod val="20000"/>
                  <a:lumOff val="80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6</m:t>
                          </m:r>
                        </m:sub>
                        <m:sup>
                          <m:r>
                            <a:rPr lang="en-US" altLang="zh-CN" sz="1350" i="1">
                              <a:ln>
                                <a:solidFill>
                                  <a:schemeClr val="tx1"/>
                                </a:solidFill>
                              </a:ln>
                              <a:latin typeface="Cambria Math" panose="02040503050406030204" pitchFamily="18" charset="0"/>
                            </a:rPr>
                            <m:t>𝑎</m:t>
                          </m:r>
                        </m:sup>
                      </m:sSubSup>
                    </m:oMath>
                  </m:oMathPara>
                </a14:m>
                <a:endParaRPr lang="zh-CN" altLang="en-US" sz="1350" dirty="0"/>
              </a:p>
            </p:txBody>
          </p:sp>
        </mc:Choice>
        <mc:Fallback xmlns="">
          <p:sp>
            <p:nvSpPr>
              <p:cNvPr id="165" name="矩形 460">
                <a:extLst>
                  <a:ext uri="{FF2B5EF4-FFF2-40B4-BE49-F238E27FC236}">
                    <a16:creationId xmlns:a16="http://schemas.microsoft.com/office/drawing/2014/main" id="{36E28B1D-BCC2-BB4F-9302-168CEE77CA2F}"/>
                  </a:ext>
                </a:extLst>
              </p:cNvPr>
              <p:cNvSpPr>
                <a:spLocks noRot="1" noChangeAspect="1" noMove="1" noResize="1" noEditPoints="1" noAdjustHandles="1" noChangeArrowheads="1" noChangeShapeType="1" noTextEdit="1"/>
              </p:cNvSpPr>
              <p:nvPr/>
            </p:nvSpPr>
            <p:spPr>
              <a:xfrm>
                <a:off x="6068976" y="1170446"/>
                <a:ext cx="137862" cy="300082"/>
              </a:xfrm>
              <a:prstGeom prst="rect">
                <a:avLst/>
              </a:prstGeom>
              <a:blipFill>
                <a:blip r:embed="rId40"/>
                <a:stretch>
                  <a:fillRect r="-66667"/>
                </a:stretch>
              </a:blipFill>
              <a:ln>
                <a:noFill/>
              </a:ln>
            </p:spPr>
            <p:txBody>
              <a:bodyPr/>
              <a:lstStyle/>
              <a:p>
                <a:r>
                  <a:rPr lang="en-US">
                    <a:noFill/>
                  </a:rPr>
                  <a:t> </a:t>
                </a:r>
              </a:p>
            </p:txBody>
          </p:sp>
        </mc:Fallback>
      </mc:AlternateContent>
      <p:cxnSp>
        <p:nvCxnSpPr>
          <p:cNvPr id="166" name="直接箭头连接符 463">
            <a:extLst>
              <a:ext uri="{FF2B5EF4-FFF2-40B4-BE49-F238E27FC236}">
                <a16:creationId xmlns:a16="http://schemas.microsoft.com/office/drawing/2014/main" id="{AD27891F-3A33-1040-937A-7EDEA8EC07F6}"/>
              </a:ext>
            </a:extLst>
          </p:cNvPr>
          <p:cNvCxnSpPr>
            <a:endCxn id="167" idx="1"/>
          </p:cNvCxnSpPr>
          <p:nvPr/>
        </p:nvCxnSpPr>
        <p:spPr>
          <a:xfrm flipV="1">
            <a:off x="4625704" y="1306687"/>
            <a:ext cx="278870" cy="351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7" name="矩形 464">
            <a:extLst>
              <a:ext uri="{FF2B5EF4-FFF2-40B4-BE49-F238E27FC236}">
                <a16:creationId xmlns:a16="http://schemas.microsoft.com/office/drawing/2014/main" id="{E8650B9D-002B-7C44-BD75-5F2C29126A7F}"/>
              </a:ext>
            </a:extLst>
          </p:cNvPr>
          <p:cNvSpPr/>
          <p:nvPr/>
        </p:nvSpPr>
        <p:spPr>
          <a:xfrm>
            <a:off x="4904573" y="1123807"/>
            <a:ext cx="291638" cy="36576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68" name="矩形 465">
                <a:extLst>
                  <a:ext uri="{FF2B5EF4-FFF2-40B4-BE49-F238E27FC236}">
                    <a16:creationId xmlns:a16="http://schemas.microsoft.com/office/drawing/2014/main" id="{F8DBCD65-589F-5046-9E71-9BC3D9DF3667}"/>
                  </a:ext>
                </a:extLst>
              </p:cNvPr>
              <p:cNvSpPr/>
              <p:nvPr/>
            </p:nvSpPr>
            <p:spPr>
              <a:xfrm>
                <a:off x="4925034" y="1162731"/>
                <a:ext cx="146864" cy="300082"/>
              </a:xfrm>
              <a:prstGeom prst="rect">
                <a:avLst/>
              </a:prstGeom>
              <a:solidFill>
                <a:schemeClr val="bg2">
                  <a:lumMod val="20000"/>
                  <a:lumOff val="80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5</m:t>
                          </m:r>
                        </m:sub>
                        <m:sup>
                          <m:r>
                            <a:rPr lang="en-US" altLang="zh-CN" sz="1350" i="1">
                              <a:ln>
                                <a:solidFill>
                                  <a:schemeClr val="tx1"/>
                                </a:solidFill>
                              </a:ln>
                              <a:latin typeface="Cambria Math" panose="02040503050406030204" pitchFamily="18" charset="0"/>
                            </a:rPr>
                            <m:t>𝑎</m:t>
                          </m:r>
                        </m:sup>
                      </m:sSubSup>
                    </m:oMath>
                  </m:oMathPara>
                </a14:m>
                <a:endParaRPr lang="zh-CN" altLang="en-US" sz="1350" dirty="0"/>
              </a:p>
            </p:txBody>
          </p:sp>
        </mc:Choice>
        <mc:Fallback xmlns="">
          <p:sp>
            <p:nvSpPr>
              <p:cNvPr id="168" name="矩形 465">
                <a:extLst>
                  <a:ext uri="{FF2B5EF4-FFF2-40B4-BE49-F238E27FC236}">
                    <a16:creationId xmlns:a16="http://schemas.microsoft.com/office/drawing/2014/main" id="{F8DBCD65-589F-5046-9E71-9BC3D9DF3667}"/>
                  </a:ext>
                </a:extLst>
              </p:cNvPr>
              <p:cNvSpPr>
                <a:spLocks noRot="1" noChangeAspect="1" noMove="1" noResize="1" noEditPoints="1" noAdjustHandles="1" noChangeArrowheads="1" noChangeShapeType="1" noTextEdit="1"/>
              </p:cNvSpPr>
              <p:nvPr/>
            </p:nvSpPr>
            <p:spPr>
              <a:xfrm>
                <a:off x="4925034" y="1162731"/>
                <a:ext cx="146864" cy="300082"/>
              </a:xfrm>
              <a:prstGeom prst="rect">
                <a:avLst/>
              </a:prstGeom>
              <a:blipFill>
                <a:blip r:embed="rId41"/>
                <a:stretch>
                  <a:fillRect r="-7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矩形 466">
                <a:extLst>
                  <a:ext uri="{FF2B5EF4-FFF2-40B4-BE49-F238E27FC236}">
                    <a16:creationId xmlns:a16="http://schemas.microsoft.com/office/drawing/2014/main" id="{ACB50FC9-180B-4245-94DD-69CD28C693AC}"/>
                  </a:ext>
                </a:extLst>
              </p:cNvPr>
              <p:cNvSpPr/>
              <p:nvPr/>
            </p:nvSpPr>
            <p:spPr>
              <a:xfrm>
                <a:off x="4354544" y="1136216"/>
                <a:ext cx="257424" cy="341289"/>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69" name="矩形 466">
                <a:extLst>
                  <a:ext uri="{FF2B5EF4-FFF2-40B4-BE49-F238E27FC236}">
                    <a16:creationId xmlns:a16="http://schemas.microsoft.com/office/drawing/2014/main" id="{ACB50FC9-180B-4245-94DD-69CD28C693AC}"/>
                  </a:ext>
                </a:extLst>
              </p:cNvPr>
              <p:cNvSpPr>
                <a:spLocks noRot="1" noChangeAspect="1" noMove="1" noResize="1" noEditPoints="1" noAdjustHandles="1" noChangeArrowheads="1" noChangeShapeType="1" noTextEdit="1"/>
              </p:cNvSpPr>
              <p:nvPr/>
            </p:nvSpPr>
            <p:spPr>
              <a:xfrm>
                <a:off x="4354544" y="1136216"/>
                <a:ext cx="257424" cy="341289"/>
              </a:xfrm>
              <a:prstGeom prst="rect">
                <a:avLst/>
              </a:prstGeom>
              <a:blipFill>
                <a:blip r:embed="rId42"/>
                <a:stretch>
                  <a:fillRect/>
                </a:stretch>
              </a:blipFill>
              <a:ln>
                <a:solidFill>
                  <a:srgbClr val="0070C0"/>
                </a:solidFill>
              </a:ln>
            </p:spPr>
            <p:txBody>
              <a:bodyPr/>
              <a:lstStyle/>
              <a:p>
                <a:r>
                  <a:rPr lang="en-US">
                    <a:noFill/>
                  </a:rPr>
                  <a:t> </a:t>
                </a:r>
              </a:p>
            </p:txBody>
          </p:sp>
        </mc:Fallback>
      </mc:AlternateContent>
      <p:cxnSp>
        <p:nvCxnSpPr>
          <p:cNvPr id="170" name="直接连接符 467">
            <a:extLst>
              <a:ext uri="{FF2B5EF4-FFF2-40B4-BE49-F238E27FC236}">
                <a16:creationId xmlns:a16="http://schemas.microsoft.com/office/drawing/2014/main" id="{DC1CDD59-16C2-C143-8626-74824CA62031}"/>
              </a:ext>
            </a:extLst>
          </p:cNvPr>
          <p:cNvCxnSpPr>
            <a:stCxn id="88" idx="2"/>
          </p:cNvCxnSpPr>
          <p:nvPr/>
        </p:nvCxnSpPr>
        <p:spPr>
          <a:xfrm>
            <a:off x="3354701" y="1482847"/>
            <a:ext cx="0" cy="31967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1" name="直接连接符 478">
            <a:extLst>
              <a:ext uri="{FF2B5EF4-FFF2-40B4-BE49-F238E27FC236}">
                <a16:creationId xmlns:a16="http://schemas.microsoft.com/office/drawing/2014/main" id="{215F38E6-CA24-EF45-8FB9-DA5B9BE27DC2}"/>
              </a:ext>
            </a:extLst>
          </p:cNvPr>
          <p:cNvCxnSpPr/>
          <p:nvPr/>
        </p:nvCxnSpPr>
        <p:spPr>
          <a:xfrm>
            <a:off x="3341135" y="1557931"/>
            <a:ext cx="39201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2" name="直接箭头连接符 479">
            <a:extLst>
              <a:ext uri="{FF2B5EF4-FFF2-40B4-BE49-F238E27FC236}">
                <a16:creationId xmlns:a16="http://schemas.microsoft.com/office/drawing/2014/main" id="{819AFDA3-5370-F645-A554-BB9DF922CF75}"/>
              </a:ext>
            </a:extLst>
          </p:cNvPr>
          <p:cNvCxnSpPr/>
          <p:nvPr/>
        </p:nvCxnSpPr>
        <p:spPr>
          <a:xfrm>
            <a:off x="3355132" y="1543934"/>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480">
            <a:extLst>
              <a:ext uri="{FF2B5EF4-FFF2-40B4-BE49-F238E27FC236}">
                <a16:creationId xmlns:a16="http://schemas.microsoft.com/office/drawing/2014/main" id="{724246A9-ED9E-9E42-A4AF-8F83C8B9DDE5}"/>
              </a:ext>
            </a:extLst>
          </p:cNvPr>
          <p:cNvCxnSpPr/>
          <p:nvPr/>
        </p:nvCxnSpPr>
        <p:spPr>
          <a:xfrm>
            <a:off x="3901874" y="1543934"/>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481">
            <a:extLst>
              <a:ext uri="{FF2B5EF4-FFF2-40B4-BE49-F238E27FC236}">
                <a16:creationId xmlns:a16="http://schemas.microsoft.com/office/drawing/2014/main" id="{EADC1513-C250-4D48-89A5-9622D1F865D9}"/>
              </a:ext>
            </a:extLst>
          </p:cNvPr>
          <p:cNvCxnSpPr/>
          <p:nvPr/>
        </p:nvCxnSpPr>
        <p:spPr>
          <a:xfrm>
            <a:off x="4490676" y="1543934"/>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482">
            <a:extLst>
              <a:ext uri="{FF2B5EF4-FFF2-40B4-BE49-F238E27FC236}">
                <a16:creationId xmlns:a16="http://schemas.microsoft.com/office/drawing/2014/main" id="{272E17DC-E470-244D-9C34-0244AF9C44E2}"/>
              </a:ext>
            </a:extLst>
          </p:cNvPr>
          <p:cNvCxnSpPr/>
          <p:nvPr/>
        </p:nvCxnSpPr>
        <p:spPr>
          <a:xfrm>
            <a:off x="5067887" y="1545378"/>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483">
            <a:extLst>
              <a:ext uri="{FF2B5EF4-FFF2-40B4-BE49-F238E27FC236}">
                <a16:creationId xmlns:a16="http://schemas.microsoft.com/office/drawing/2014/main" id="{54B04A5E-772E-5C40-B05E-615EFD20EF2E}"/>
              </a:ext>
            </a:extLst>
          </p:cNvPr>
          <p:cNvCxnSpPr/>
          <p:nvPr/>
        </p:nvCxnSpPr>
        <p:spPr>
          <a:xfrm>
            <a:off x="5629344" y="1543934"/>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484">
            <a:extLst>
              <a:ext uri="{FF2B5EF4-FFF2-40B4-BE49-F238E27FC236}">
                <a16:creationId xmlns:a16="http://schemas.microsoft.com/office/drawing/2014/main" id="{97B28A4F-A812-A143-A392-4BCD753FDEFF}"/>
              </a:ext>
            </a:extLst>
          </p:cNvPr>
          <p:cNvCxnSpPr/>
          <p:nvPr/>
        </p:nvCxnSpPr>
        <p:spPr>
          <a:xfrm>
            <a:off x="6209824" y="1548087"/>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485">
            <a:extLst>
              <a:ext uri="{FF2B5EF4-FFF2-40B4-BE49-F238E27FC236}">
                <a16:creationId xmlns:a16="http://schemas.microsoft.com/office/drawing/2014/main" id="{3BE5D55A-7B8A-E84F-B21F-6069A592FF70}"/>
              </a:ext>
            </a:extLst>
          </p:cNvPr>
          <p:cNvCxnSpPr/>
          <p:nvPr/>
        </p:nvCxnSpPr>
        <p:spPr>
          <a:xfrm>
            <a:off x="6785573" y="1543934"/>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486">
            <a:extLst>
              <a:ext uri="{FF2B5EF4-FFF2-40B4-BE49-F238E27FC236}">
                <a16:creationId xmlns:a16="http://schemas.microsoft.com/office/drawing/2014/main" id="{794CF05A-244E-3441-97BA-C8D128B0F204}"/>
              </a:ext>
            </a:extLst>
          </p:cNvPr>
          <p:cNvCxnSpPr/>
          <p:nvPr/>
        </p:nvCxnSpPr>
        <p:spPr>
          <a:xfrm>
            <a:off x="7249229" y="1557931"/>
            <a:ext cx="0" cy="161186"/>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接连接符 487">
            <a:extLst>
              <a:ext uri="{FF2B5EF4-FFF2-40B4-BE49-F238E27FC236}">
                <a16:creationId xmlns:a16="http://schemas.microsoft.com/office/drawing/2014/main" id="{99926352-251E-1347-BA4E-10260242024B}"/>
              </a:ext>
            </a:extLst>
          </p:cNvPr>
          <p:cNvCxnSpPr/>
          <p:nvPr/>
        </p:nvCxnSpPr>
        <p:spPr>
          <a:xfrm>
            <a:off x="3903761" y="1482559"/>
            <a:ext cx="0" cy="31967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1" name="直接连接符 488">
            <a:extLst>
              <a:ext uri="{FF2B5EF4-FFF2-40B4-BE49-F238E27FC236}">
                <a16:creationId xmlns:a16="http://schemas.microsoft.com/office/drawing/2014/main" id="{38488242-D414-8C48-8319-E981841BF4A3}"/>
              </a:ext>
            </a:extLst>
          </p:cNvPr>
          <p:cNvCxnSpPr/>
          <p:nvPr/>
        </p:nvCxnSpPr>
        <p:spPr>
          <a:xfrm>
            <a:off x="5064899" y="1489557"/>
            <a:ext cx="0" cy="31967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2" name="直接连接符 489">
            <a:extLst>
              <a:ext uri="{FF2B5EF4-FFF2-40B4-BE49-F238E27FC236}">
                <a16:creationId xmlns:a16="http://schemas.microsoft.com/office/drawing/2014/main" id="{E3176E2A-0BEC-6248-BDF2-85466AB6F904}"/>
              </a:ext>
            </a:extLst>
          </p:cNvPr>
          <p:cNvCxnSpPr/>
          <p:nvPr/>
        </p:nvCxnSpPr>
        <p:spPr>
          <a:xfrm>
            <a:off x="5635715" y="1486335"/>
            <a:ext cx="0" cy="31967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3" name="直接连接符 490">
            <a:extLst>
              <a:ext uri="{FF2B5EF4-FFF2-40B4-BE49-F238E27FC236}">
                <a16:creationId xmlns:a16="http://schemas.microsoft.com/office/drawing/2014/main" id="{B7DC716E-7F16-684C-AEF6-2B042E53ECFD}"/>
              </a:ext>
            </a:extLst>
          </p:cNvPr>
          <p:cNvCxnSpPr/>
          <p:nvPr/>
        </p:nvCxnSpPr>
        <p:spPr>
          <a:xfrm>
            <a:off x="6209824" y="1496555"/>
            <a:ext cx="0" cy="31967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4" name="直接箭头连接符 448">
            <a:extLst>
              <a:ext uri="{FF2B5EF4-FFF2-40B4-BE49-F238E27FC236}">
                <a16:creationId xmlns:a16="http://schemas.microsoft.com/office/drawing/2014/main" id="{B07ED4C1-2EC1-E641-A756-43787E48FBE2}"/>
              </a:ext>
            </a:extLst>
          </p:cNvPr>
          <p:cNvCxnSpPr/>
          <p:nvPr/>
        </p:nvCxnSpPr>
        <p:spPr>
          <a:xfrm>
            <a:off x="6213835" y="1721642"/>
            <a:ext cx="0" cy="161186"/>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041">
            <a:extLst>
              <a:ext uri="{FF2B5EF4-FFF2-40B4-BE49-F238E27FC236}">
                <a16:creationId xmlns:a16="http://schemas.microsoft.com/office/drawing/2014/main" id="{E6F14F8A-53D5-EE48-897D-2F53667E16A4}"/>
              </a:ext>
            </a:extLst>
          </p:cNvPr>
          <p:cNvCxnSpPr/>
          <p:nvPr/>
        </p:nvCxnSpPr>
        <p:spPr>
          <a:xfrm flipV="1">
            <a:off x="4478678" y="4886813"/>
            <a:ext cx="514661" cy="237734"/>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042">
            <a:extLst>
              <a:ext uri="{FF2B5EF4-FFF2-40B4-BE49-F238E27FC236}">
                <a16:creationId xmlns:a16="http://schemas.microsoft.com/office/drawing/2014/main" id="{33DA19AA-DBAF-E94A-B72F-78DF8865F09D}"/>
              </a:ext>
            </a:extLst>
          </p:cNvPr>
          <p:cNvCxnSpPr>
            <a:endCxn id="65" idx="2"/>
          </p:cNvCxnSpPr>
          <p:nvPr/>
        </p:nvCxnSpPr>
        <p:spPr>
          <a:xfrm flipV="1">
            <a:off x="4463776" y="4857463"/>
            <a:ext cx="2325808" cy="268326"/>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连接符 9">
            <a:extLst>
              <a:ext uri="{FF2B5EF4-FFF2-40B4-BE49-F238E27FC236}">
                <a16:creationId xmlns:a16="http://schemas.microsoft.com/office/drawing/2014/main" id="{1E3301F4-E0F8-1C4B-8EFD-DD1EF8D6D355}"/>
              </a:ext>
            </a:extLst>
          </p:cNvPr>
          <p:cNvCxnSpPr/>
          <p:nvPr/>
        </p:nvCxnSpPr>
        <p:spPr>
          <a:xfrm>
            <a:off x="3345146" y="2311378"/>
            <a:ext cx="39201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8" name="直接箭头连接符 425">
            <a:extLst>
              <a:ext uri="{FF2B5EF4-FFF2-40B4-BE49-F238E27FC236}">
                <a16:creationId xmlns:a16="http://schemas.microsoft.com/office/drawing/2014/main" id="{F8D9E38F-FDB7-2440-AB9F-DDE75A85CF98}"/>
              </a:ext>
            </a:extLst>
          </p:cNvPr>
          <p:cNvCxnSpPr/>
          <p:nvPr/>
        </p:nvCxnSpPr>
        <p:spPr>
          <a:xfrm>
            <a:off x="4494687" y="2161092"/>
            <a:ext cx="0" cy="161186"/>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89" name="文本框 204">
            <a:extLst>
              <a:ext uri="{FF2B5EF4-FFF2-40B4-BE49-F238E27FC236}">
                <a16:creationId xmlns:a16="http://schemas.microsoft.com/office/drawing/2014/main" id="{4B07E572-99B9-CB4C-8A8D-014B4A4798FA}"/>
              </a:ext>
            </a:extLst>
          </p:cNvPr>
          <p:cNvSpPr txBox="1"/>
          <p:nvPr/>
        </p:nvSpPr>
        <p:spPr>
          <a:xfrm>
            <a:off x="1229497" y="1159981"/>
            <a:ext cx="1493847" cy="461665"/>
          </a:xfrm>
          <a:prstGeom prst="rect">
            <a:avLst/>
          </a:prstGeom>
          <a:noFill/>
        </p:spPr>
        <p:txBody>
          <a:bodyPr wrap="square" rtlCol="0">
            <a:spAutoFit/>
          </a:bodyPr>
          <a:lstStyle/>
          <a:p>
            <a:r>
              <a:rPr lang="en-US" altLang="zh-CN" sz="1200" b="1" dirty="0">
                <a:solidFill>
                  <a:srgbClr val="0070C0"/>
                </a:solidFill>
              </a:rPr>
              <a:t>Answer </a:t>
            </a:r>
            <a:r>
              <a:rPr lang="en-US" altLang="zh-CN" sz="1200" b="1" dirty="0"/>
              <a:t>Pointer Layer</a:t>
            </a:r>
            <a:endParaRPr lang="zh-CN" altLang="en-US" sz="1600" b="1" dirty="0"/>
          </a:p>
        </p:txBody>
      </p:sp>
      <p:sp>
        <p:nvSpPr>
          <p:cNvPr id="190" name="文本框 207">
            <a:extLst>
              <a:ext uri="{FF2B5EF4-FFF2-40B4-BE49-F238E27FC236}">
                <a16:creationId xmlns:a16="http://schemas.microsoft.com/office/drawing/2014/main" id="{684D740C-D397-594C-BD80-5F609B094E2B}"/>
              </a:ext>
            </a:extLst>
          </p:cNvPr>
          <p:cNvSpPr txBox="1"/>
          <p:nvPr/>
        </p:nvSpPr>
        <p:spPr>
          <a:xfrm>
            <a:off x="1229497" y="2870904"/>
            <a:ext cx="1315296" cy="461665"/>
          </a:xfrm>
          <a:prstGeom prst="rect">
            <a:avLst/>
          </a:prstGeom>
          <a:noFill/>
        </p:spPr>
        <p:txBody>
          <a:bodyPr wrap="square" rtlCol="0">
            <a:spAutoFit/>
          </a:bodyPr>
          <a:lstStyle/>
          <a:p>
            <a:r>
              <a:rPr lang="en-US" altLang="zh-CN" sz="1200" b="1" dirty="0">
                <a:solidFill>
                  <a:srgbClr val="3C8C93"/>
                </a:solidFill>
              </a:rPr>
              <a:t>Match</a:t>
            </a:r>
            <a:r>
              <a:rPr lang="en-US" altLang="zh-CN" sz="1200" b="1" dirty="0"/>
              <a:t>-LSTM </a:t>
            </a:r>
          </a:p>
          <a:p>
            <a:r>
              <a:rPr lang="en-US" altLang="zh-CN" sz="1200" b="1" dirty="0"/>
              <a:t>Layer</a:t>
            </a:r>
          </a:p>
        </p:txBody>
      </p:sp>
      <p:sp>
        <p:nvSpPr>
          <p:cNvPr id="191" name="文本框 213">
            <a:extLst>
              <a:ext uri="{FF2B5EF4-FFF2-40B4-BE49-F238E27FC236}">
                <a16:creationId xmlns:a16="http://schemas.microsoft.com/office/drawing/2014/main" id="{31BDB241-29A6-1F4F-84CD-6929BF8D685C}"/>
              </a:ext>
            </a:extLst>
          </p:cNvPr>
          <p:cNvSpPr txBox="1"/>
          <p:nvPr/>
        </p:nvSpPr>
        <p:spPr>
          <a:xfrm>
            <a:off x="1224296" y="3744627"/>
            <a:ext cx="1584648"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00B0F0"/>
                </a:solidFill>
              </a:rPr>
              <a:t>Passage</a:t>
            </a:r>
            <a:endParaRPr lang="zh-CN" altLang="en-US" sz="1200" b="1" dirty="0">
              <a:solidFill>
                <a:srgbClr val="00B0F0"/>
              </a:solidFill>
            </a:endParaRPr>
          </a:p>
        </p:txBody>
      </p:sp>
      <p:sp>
        <p:nvSpPr>
          <p:cNvPr id="192" name="文本框 214">
            <a:extLst>
              <a:ext uri="{FF2B5EF4-FFF2-40B4-BE49-F238E27FC236}">
                <a16:creationId xmlns:a16="http://schemas.microsoft.com/office/drawing/2014/main" id="{E10D24EB-FF6F-E445-9180-1C1AA59B10EE}"/>
              </a:ext>
            </a:extLst>
          </p:cNvPr>
          <p:cNvSpPr txBox="1"/>
          <p:nvPr/>
        </p:nvSpPr>
        <p:spPr>
          <a:xfrm>
            <a:off x="1219200" y="5266078"/>
            <a:ext cx="1629894"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A3A3E0"/>
                </a:solidFill>
              </a:rPr>
              <a:t>Question</a:t>
            </a:r>
            <a:endParaRPr lang="zh-CN" altLang="en-US" sz="1200" b="1" dirty="0">
              <a:solidFill>
                <a:srgbClr val="A3A3E0"/>
              </a:solidFill>
            </a:endParaRPr>
          </a:p>
        </p:txBody>
      </p:sp>
      <p:pic>
        <p:nvPicPr>
          <p:cNvPr id="193" name="Picture 192">
            <a:extLst>
              <a:ext uri="{FF2B5EF4-FFF2-40B4-BE49-F238E27FC236}">
                <a16:creationId xmlns:a16="http://schemas.microsoft.com/office/drawing/2014/main" id="{BC3E7524-C032-7F43-A130-F5C87CF4E76A}"/>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50349" y="1007467"/>
            <a:ext cx="869926" cy="963240"/>
          </a:xfrm>
          <a:prstGeom prst="rect">
            <a:avLst/>
          </a:prstGeom>
        </p:spPr>
      </p:pic>
      <p:sp>
        <p:nvSpPr>
          <p:cNvPr id="194" name="文本框 1045">
            <a:extLst>
              <a:ext uri="{FF2B5EF4-FFF2-40B4-BE49-F238E27FC236}">
                <a16:creationId xmlns:a16="http://schemas.microsoft.com/office/drawing/2014/main" id="{B4AF04D1-FB4A-EE46-BB7B-F06694AA5019}"/>
              </a:ext>
            </a:extLst>
          </p:cNvPr>
          <p:cNvSpPr txBox="1"/>
          <p:nvPr/>
        </p:nvSpPr>
        <p:spPr>
          <a:xfrm>
            <a:off x="4137155" y="6143014"/>
            <a:ext cx="1951536" cy="300082"/>
          </a:xfrm>
          <a:prstGeom prst="rect">
            <a:avLst/>
          </a:prstGeom>
          <a:noFill/>
        </p:spPr>
        <p:txBody>
          <a:bodyPr wrap="square" rtlCol="0">
            <a:spAutoFit/>
          </a:bodyPr>
          <a:lstStyle/>
          <a:p>
            <a:r>
              <a:rPr lang="en-US" altLang="zh-CN" sz="1350" b="1" dirty="0"/>
              <a:t>(a) Sequence Model</a:t>
            </a:r>
            <a:endParaRPr lang="zh-CN" altLang="en-US" sz="1350" b="1" dirty="0"/>
          </a:p>
        </p:txBody>
      </p:sp>
    </p:spTree>
    <p:extLst>
      <p:ext uri="{BB962C8B-B14F-4D97-AF65-F5344CB8AC3E}">
        <p14:creationId xmlns:p14="http://schemas.microsoft.com/office/powerpoint/2010/main" val="470885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A280-83EB-B249-87CE-027A73B305BB}"/>
              </a:ext>
            </a:extLst>
          </p:cNvPr>
          <p:cNvSpPr>
            <a:spLocks noGrp="1"/>
          </p:cNvSpPr>
          <p:nvPr>
            <p:ph type="title"/>
          </p:nvPr>
        </p:nvSpPr>
        <p:spPr/>
        <p:txBody>
          <a:bodyPr>
            <a:normAutofit fontScale="90000"/>
          </a:bodyPr>
          <a:lstStyle/>
          <a:p>
            <a:r>
              <a:rPr lang="en-US" dirty="0"/>
              <a:t>Match-LSTM + </a:t>
            </a:r>
            <a:r>
              <a:rPr lang="en-US" dirty="0" err="1"/>
              <a:t>PtrNet</a:t>
            </a:r>
            <a:endParaRPr lang="en-US" dirty="0"/>
          </a:p>
        </p:txBody>
      </p:sp>
      <p:sp>
        <p:nvSpPr>
          <p:cNvPr id="4" name="Date Placeholder 3">
            <a:extLst>
              <a:ext uri="{FF2B5EF4-FFF2-40B4-BE49-F238E27FC236}">
                <a16:creationId xmlns:a16="http://schemas.microsoft.com/office/drawing/2014/main" id="{82183010-9E32-5D4C-ADBE-9DDA5C241A5E}"/>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5C097DF8-1DCC-254A-97CE-C7AA43ADF64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0FA0A12-938A-ED4D-976A-CB283015600B}"/>
              </a:ext>
            </a:extLst>
          </p:cNvPr>
          <p:cNvSpPr>
            <a:spLocks noGrp="1"/>
          </p:cNvSpPr>
          <p:nvPr>
            <p:ph type="sldNum" sz="quarter" idx="12"/>
          </p:nvPr>
        </p:nvSpPr>
        <p:spPr/>
        <p:txBody>
          <a:bodyPr/>
          <a:lstStyle/>
          <a:p>
            <a:fld id="{69FD5B0C-E13F-4E8A-89B3-C7947FC10B15}" type="slidenum">
              <a:rPr lang="en-SG" smtClean="0"/>
              <a:t>41</a:t>
            </a:fld>
            <a:endParaRPr lang="en-SG"/>
          </a:p>
        </p:txBody>
      </p:sp>
      <p:cxnSp>
        <p:nvCxnSpPr>
          <p:cNvPr id="7" name="直接箭头连接符 12">
            <a:extLst>
              <a:ext uri="{FF2B5EF4-FFF2-40B4-BE49-F238E27FC236}">
                <a16:creationId xmlns:a16="http://schemas.microsoft.com/office/drawing/2014/main" id="{383FD674-D984-2D40-8F3F-0E705956A0D6}"/>
              </a:ext>
            </a:extLst>
          </p:cNvPr>
          <p:cNvCxnSpPr/>
          <p:nvPr/>
        </p:nvCxnSpPr>
        <p:spPr>
          <a:xfrm flipH="1">
            <a:off x="3352145" y="1482847"/>
            <a:ext cx="2556" cy="9757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415">
            <a:extLst>
              <a:ext uri="{FF2B5EF4-FFF2-40B4-BE49-F238E27FC236}">
                <a16:creationId xmlns:a16="http://schemas.microsoft.com/office/drawing/2014/main" id="{72184C6C-D00D-6A40-86F8-8EF566792B0D}"/>
              </a:ext>
            </a:extLst>
          </p:cNvPr>
          <p:cNvCxnSpPr/>
          <p:nvPr/>
        </p:nvCxnSpPr>
        <p:spPr>
          <a:xfrm>
            <a:off x="4473816" y="2311378"/>
            <a:ext cx="1961" cy="16508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416">
            <a:extLst>
              <a:ext uri="{FF2B5EF4-FFF2-40B4-BE49-F238E27FC236}">
                <a16:creationId xmlns:a16="http://schemas.microsoft.com/office/drawing/2014/main" id="{B7A57B7E-F963-624D-826C-30581A759949}"/>
              </a:ext>
            </a:extLst>
          </p:cNvPr>
          <p:cNvCxnSpPr/>
          <p:nvPr/>
        </p:nvCxnSpPr>
        <p:spPr>
          <a:xfrm>
            <a:off x="5064899" y="2298825"/>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417">
            <a:extLst>
              <a:ext uri="{FF2B5EF4-FFF2-40B4-BE49-F238E27FC236}">
                <a16:creationId xmlns:a16="http://schemas.microsoft.com/office/drawing/2014/main" id="{48FA6365-319C-9746-9D7B-DB9DE5FA0F28}"/>
              </a:ext>
            </a:extLst>
          </p:cNvPr>
          <p:cNvCxnSpPr/>
          <p:nvPr/>
        </p:nvCxnSpPr>
        <p:spPr>
          <a:xfrm>
            <a:off x="5626357"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418">
            <a:extLst>
              <a:ext uri="{FF2B5EF4-FFF2-40B4-BE49-F238E27FC236}">
                <a16:creationId xmlns:a16="http://schemas.microsoft.com/office/drawing/2014/main" id="{C613518E-FE41-9746-93B3-E498110C9938}"/>
              </a:ext>
            </a:extLst>
          </p:cNvPr>
          <p:cNvCxnSpPr/>
          <p:nvPr/>
        </p:nvCxnSpPr>
        <p:spPr>
          <a:xfrm>
            <a:off x="6206837" y="2301534"/>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419">
            <a:extLst>
              <a:ext uri="{FF2B5EF4-FFF2-40B4-BE49-F238E27FC236}">
                <a16:creationId xmlns:a16="http://schemas.microsoft.com/office/drawing/2014/main" id="{181FCA6C-BFAD-D84E-B3B0-7FC6ED2444D0}"/>
              </a:ext>
            </a:extLst>
          </p:cNvPr>
          <p:cNvCxnSpPr/>
          <p:nvPr/>
        </p:nvCxnSpPr>
        <p:spPr>
          <a:xfrm>
            <a:off x="6782585"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420">
            <a:extLst>
              <a:ext uri="{FF2B5EF4-FFF2-40B4-BE49-F238E27FC236}">
                <a16:creationId xmlns:a16="http://schemas.microsoft.com/office/drawing/2014/main" id="{572768D9-6723-D144-A53D-5630E8103125}"/>
              </a:ext>
            </a:extLst>
          </p:cNvPr>
          <p:cNvCxnSpPr/>
          <p:nvPr/>
        </p:nvCxnSpPr>
        <p:spPr>
          <a:xfrm>
            <a:off x="7249229"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045">
            <a:extLst>
              <a:ext uri="{FF2B5EF4-FFF2-40B4-BE49-F238E27FC236}">
                <a16:creationId xmlns:a16="http://schemas.microsoft.com/office/drawing/2014/main" id="{B547D758-1E61-FB41-AAD4-8A210A5407E6}"/>
              </a:ext>
            </a:extLst>
          </p:cNvPr>
          <p:cNvSpPr txBox="1"/>
          <p:nvPr/>
        </p:nvSpPr>
        <p:spPr>
          <a:xfrm>
            <a:off x="4137155" y="6143014"/>
            <a:ext cx="1951536" cy="300082"/>
          </a:xfrm>
          <a:prstGeom prst="rect">
            <a:avLst/>
          </a:prstGeom>
          <a:noFill/>
        </p:spPr>
        <p:txBody>
          <a:bodyPr wrap="square" rtlCol="0">
            <a:spAutoFit/>
          </a:bodyPr>
          <a:lstStyle/>
          <a:p>
            <a:r>
              <a:rPr lang="en-US" altLang="zh-CN" sz="1350" b="1" dirty="0"/>
              <a:t>(b) Boundary Model</a:t>
            </a:r>
            <a:endParaRPr lang="zh-CN" altLang="en-US" sz="1350" b="1" dirty="0"/>
          </a:p>
        </p:txBody>
      </p:sp>
      <p:cxnSp>
        <p:nvCxnSpPr>
          <p:cNvPr id="15" name="直接连接符 9">
            <a:extLst>
              <a:ext uri="{FF2B5EF4-FFF2-40B4-BE49-F238E27FC236}">
                <a16:creationId xmlns:a16="http://schemas.microsoft.com/office/drawing/2014/main" id="{EBDA924E-10AD-9A48-8760-F6EE93DD1AB8}"/>
              </a:ext>
            </a:extLst>
          </p:cNvPr>
          <p:cNvCxnSpPr/>
          <p:nvPr/>
        </p:nvCxnSpPr>
        <p:spPr>
          <a:xfrm>
            <a:off x="3345146" y="2311378"/>
            <a:ext cx="39201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矩形 146">
            <a:extLst>
              <a:ext uri="{FF2B5EF4-FFF2-40B4-BE49-F238E27FC236}">
                <a16:creationId xmlns:a16="http://schemas.microsoft.com/office/drawing/2014/main" id="{926ECC4D-6421-B747-8B11-B059487858B6}"/>
              </a:ext>
            </a:extLst>
          </p:cNvPr>
          <p:cNvSpPr/>
          <p:nvPr/>
        </p:nvSpPr>
        <p:spPr>
          <a:xfrm>
            <a:off x="3756742" y="4499728"/>
            <a:ext cx="310794"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7" name="矩形 147">
            <a:extLst>
              <a:ext uri="{FF2B5EF4-FFF2-40B4-BE49-F238E27FC236}">
                <a16:creationId xmlns:a16="http://schemas.microsoft.com/office/drawing/2014/main" id="{3761B90F-0837-B242-B286-40B9A68E9ACC}"/>
              </a:ext>
            </a:extLst>
          </p:cNvPr>
          <p:cNvSpPr/>
          <p:nvPr/>
        </p:nvSpPr>
        <p:spPr>
          <a:xfrm>
            <a:off x="4329368" y="4499728"/>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8" name="矩形 148">
            <a:extLst>
              <a:ext uri="{FF2B5EF4-FFF2-40B4-BE49-F238E27FC236}">
                <a16:creationId xmlns:a16="http://schemas.microsoft.com/office/drawing/2014/main" id="{F4D1EA86-4491-4144-AE1D-B6135EDBCAD9}"/>
              </a:ext>
            </a:extLst>
          </p:cNvPr>
          <p:cNvSpPr/>
          <p:nvPr/>
        </p:nvSpPr>
        <p:spPr>
          <a:xfrm>
            <a:off x="5476481" y="4504455"/>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19" name="直接箭头连接符 149">
            <a:extLst>
              <a:ext uri="{FF2B5EF4-FFF2-40B4-BE49-F238E27FC236}">
                <a16:creationId xmlns:a16="http://schemas.microsoft.com/office/drawing/2014/main" id="{A3701D8B-0C1B-5042-A8BB-8A48B586D893}"/>
              </a:ext>
            </a:extLst>
          </p:cNvPr>
          <p:cNvCxnSpPr>
            <a:stCxn id="22" idx="3"/>
            <a:endCxn id="23" idx="1"/>
          </p:cNvCxnSpPr>
          <p:nvPr/>
        </p:nvCxnSpPr>
        <p:spPr>
          <a:xfrm flipV="1">
            <a:off x="3479525" y="5610676"/>
            <a:ext cx="278870" cy="351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50">
            <a:extLst>
              <a:ext uri="{FF2B5EF4-FFF2-40B4-BE49-F238E27FC236}">
                <a16:creationId xmlns:a16="http://schemas.microsoft.com/office/drawing/2014/main" id="{9699982C-C078-A146-8F6B-333C5BD416EA}"/>
              </a:ext>
            </a:extLst>
          </p:cNvPr>
          <p:cNvCxnSpPr>
            <a:stCxn id="23" idx="3"/>
            <a:endCxn id="24" idx="1"/>
          </p:cNvCxnSpPr>
          <p:nvPr/>
        </p:nvCxnSpPr>
        <p:spPr>
          <a:xfrm>
            <a:off x="4050033" y="5610676"/>
            <a:ext cx="280988" cy="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151">
            <a:extLst>
              <a:ext uri="{FF2B5EF4-FFF2-40B4-BE49-F238E27FC236}">
                <a16:creationId xmlns:a16="http://schemas.microsoft.com/office/drawing/2014/main" id="{D860A677-0653-C749-BA1D-8EC99012A20E}"/>
              </a:ext>
            </a:extLst>
          </p:cNvPr>
          <p:cNvCxnSpPr>
            <a:stCxn id="24" idx="3"/>
            <a:endCxn id="71" idx="1"/>
          </p:cNvCxnSpPr>
          <p:nvPr/>
        </p:nvCxnSpPr>
        <p:spPr>
          <a:xfrm>
            <a:off x="4622659" y="5610676"/>
            <a:ext cx="292269" cy="80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157">
            <a:extLst>
              <a:ext uri="{FF2B5EF4-FFF2-40B4-BE49-F238E27FC236}">
                <a16:creationId xmlns:a16="http://schemas.microsoft.com/office/drawing/2014/main" id="{F146028E-3BF0-F54E-9B21-5238FBCD7DF0}"/>
              </a:ext>
            </a:extLst>
          </p:cNvPr>
          <p:cNvSpPr/>
          <p:nvPr/>
        </p:nvSpPr>
        <p:spPr>
          <a:xfrm>
            <a:off x="3187887" y="543130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23" name="矩形 160">
            <a:extLst>
              <a:ext uri="{FF2B5EF4-FFF2-40B4-BE49-F238E27FC236}">
                <a16:creationId xmlns:a16="http://schemas.microsoft.com/office/drawing/2014/main" id="{BE8A501A-2383-5448-AAB6-2035CED3868D}"/>
              </a:ext>
            </a:extLst>
          </p:cNvPr>
          <p:cNvSpPr/>
          <p:nvPr/>
        </p:nvSpPr>
        <p:spPr>
          <a:xfrm>
            <a:off x="3758395"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24" name="矩形 161">
            <a:extLst>
              <a:ext uri="{FF2B5EF4-FFF2-40B4-BE49-F238E27FC236}">
                <a16:creationId xmlns:a16="http://schemas.microsoft.com/office/drawing/2014/main" id="{BEE8BA99-A6DD-D346-B9D9-42C828207C76}"/>
              </a:ext>
            </a:extLst>
          </p:cNvPr>
          <p:cNvSpPr/>
          <p:nvPr/>
        </p:nvSpPr>
        <p:spPr>
          <a:xfrm>
            <a:off x="4331021"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25" name="矩形 162">
            <a:extLst>
              <a:ext uri="{FF2B5EF4-FFF2-40B4-BE49-F238E27FC236}">
                <a16:creationId xmlns:a16="http://schemas.microsoft.com/office/drawing/2014/main" id="{6837D244-F91E-A240-B2F2-D4976C57B53F}"/>
              </a:ext>
            </a:extLst>
          </p:cNvPr>
          <p:cNvSpPr/>
          <p:nvPr/>
        </p:nvSpPr>
        <p:spPr>
          <a:xfrm>
            <a:off x="3756949"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26" name="矩形 165">
            <a:extLst>
              <a:ext uri="{FF2B5EF4-FFF2-40B4-BE49-F238E27FC236}">
                <a16:creationId xmlns:a16="http://schemas.microsoft.com/office/drawing/2014/main" id="{4C7ADE94-CA67-D34B-A156-0A02CAFDC986}"/>
              </a:ext>
            </a:extLst>
          </p:cNvPr>
          <p:cNvSpPr/>
          <p:nvPr/>
        </p:nvSpPr>
        <p:spPr>
          <a:xfrm>
            <a:off x="4329575"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27" name="矩形 166">
            <a:extLst>
              <a:ext uri="{FF2B5EF4-FFF2-40B4-BE49-F238E27FC236}">
                <a16:creationId xmlns:a16="http://schemas.microsoft.com/office/drawing/2014/main" id="{D7546DF4-879C-8145-90B1-92E65FB56CAD}"/>
              </a:ext>
            </a:extLst>
          </p:cNvPr>
          <p:cNvSpPr/>
          <p:nvPr/>
        </p:nvSpPr>
        <p:spPr>
          <a:xfrm>
            <a:off x="5479044" y="3155551"/>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28" name="直接箭头连接符 167">
            <a:extLst>
              <a:ext uri="{FF2B5EF4-FFF2-40B4-BE49-F238E27FC236}">
                <a16:creationId xmlns:a16="http://schemas.microsoft.com/office/drawing/2014/main" id="{345F64E8-C1E1-8D49-99F2-98EE3D8898EB}"/>
              </a:ext>
            </a:extLst>
          </p:cNvPr>
          <p:cNvCxnSpPr>
            <a:endCxn id="25" idx="1"/>
          </p:cNvCxnSpPr>
          <p:nvPr/>
        </p:nvCxnSpPr>
        <p:spPr>
          <a:xfrm flipV="1">
            <a:off x="3478079" y="3322117"/>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168">
            <a:extLst>
              <a:ext uri="{FF2B5EF4-FFF2-40B4-BE49-F238E27FC236}">
                <a16:creationId xmlns:a16="http://schemas.microsoft.com/office/drawing/2014/main" id="{1CD9B22F-F43C-8C4A-89D4-8B0B205E29E8}"/>
              </a:ext>
            </a:extLst>
          </p:cNvPr>
          <p:cNvCxnSpPr>
            <a:stCxn id="25" idx="3"/>
            <a:endCxn id="26" idx="1"/>
          </p:cNvCxnSpPr>
          <p:nvPr/>
        </p:nvCxnSpPr>
        <p:spPr>
          <a:xfrm>
            <a:off x="4048587" y="3322117"/>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169">
            <a:extLst>
              <a:ext uri="{FF2B5EF4-FFF2-40B4-BE49-F238E27FC236}">
                <a16:creationId xmlns:a16="http://schemas.microsoft.com/office/drawing/2014/main" id="{C23C2EC3-B354-AE4B-9CA9-E806CC654CD5}"/>
              </a:ext>
            </a:extLst>
          </p:cNvPr>
          <p:cNvCxnSpPr/>
          <p:nvPr/>
        </p:nvCxnSpPr>
        <p:spPr>
          <a:xfrm>
            <a:off x="5198056" y="3351084"/>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170">
                <a:extLst>
                  <a:ext uri="{FF2B5EF4-FFF2-40B4-BE49-F238E27FC236}">
                    <a16:creationId xmlns:a16="http://schemas.microsoft.com/office/drawing/2014/main" id="{06F9BF55-F699-2541-94CA-5021E957DD9A}"/>
                  </a:ext>
                </a:extLst>
              </p:cNvPr>
              <p:cNvSpPr/>
              <p:nvPr/>
            </p:nvSpPr>
            <p:spPr>
              <a:xfrm>
                <a:off x="4878885" y="2544296"/>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31" name="矩形 170">
                <a:extLst>
                  <a:ext uri="{FF2B5EF4-FFF2-40B4-BE49-F238E27FC236}">
                    <a16:creationId xmlns:a16="http://schemas.microsoft.com/office/drawing/2014/main" id="{06F9BF55-F699-2541-94CA-5021E957DD9A}"/>
                  </a:ext>
                </a:extLst>
              </p:cNvPr>
              <p:cNvSpPr>
                <a:spLocks noRot="1" noChangeAspect="1" noMove="1" noResize="1" noEditPoints="1" noAdjustHandles="1" noChangeArrowheads="1" noChangeShapeType="1" noTextEdit="1"/>
              </p:cNvSpPr>
              <p:nvPr/>
            </p:nvSpPr>
            <p:spPr>
              <a:xfrm>
                <a:off x="4878885" y="2544296"/>
                <a:ext cx="299330" cy="341289"/>
              </a:xfrm>
              <a:prstGeom prst="rect">
                <a:avLst/>
              </a:prstGeom>
              <a:blipFill>
                <a:blip r:embed="rId2"/>
                <a:stretch>
                  <a:fillRect/>
                </a:stretch>
              </a:blipFill>
              <a:ln>
                <a:solidFill>
                  <a:schemeClr val="accent1">
                    <a:lumMod val="90000"/>
                  </a:schemeClr>
                </a:solidFill>
              </a:ln>
            </p:spPr>
            <p:txBody>
              <a:bodyPr/>
              <a:lstStyle/>
              <a:p>
                <a:r>
                  <a:rPr lang="en-US">
                    <a:noFill/>
                  </a:rPr>
                  <a:t> </a:t>
                </a:r>
              </a:p>
            </p:txBody>
          </p:sp>
        </mc:Fallback>
      </mc:AlternateContent>
      <p:sp>
        <p:nvSpPr>
          <p:cNvPr id="32" name="矩形 178">
            <a:extLst>
              <a:ext uri="{FF2B5EF4-FFF2-40B4-BE49-F238E27FC236}">
                <a16:creationId xmlns:a16="http://schemas.microsoft.com/office/drawing/2014/main" id="{47EE321E-E621-DF42-B00F-F9D50AC97342}"/>
              </a:ext>
            </a:extLst>
          </p:cNvPr>
          <p:cNvSpPr/>
          <p:nvPr/>
        </p:nvSpPr>
        <p:spPr>
          <a:xfrm>
            <a:off x="3682204" y="3789365"/>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33" name="矩形 179">
            <a:extLst>
              <a:ext uri="{FF2B5EF4-FFF2-40B4-BE49-F238E27FC236}">
                <a16:creationId xmlns:a16="http://schemas.microsoft.com/office/drawing/2014/main" id="{9B4FC4C5-F574-7B43-903F-0A1320EA14B6}"/>
              </a:ext>
            </a:extLst>
          </p:cNvPr>
          <p:cNvSpPr/>
          <p:nvPr/>
        </p:nvSpPr>
        <p:spPr>
          <a:xfrm>
            <a:off x="4251231" y="3785856"/>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34" name="矩形 183">
            <a:extLst>
              <a:ext uri="{FF2B5EF4-FFF2-40B4-BE49-F238E27FC236}">
                <a16:creationId xmlns:a16="http://schemas.microsoft.com/office/drawing/2014/main" id="{3409E587-B930-D04B-A162-DA063218B2D5}"/>
              </a:ext>
            </a:extLst>
          </p:cNvPr>
          <p:cNvSpPr/>
          <p:nvPr/>
        </p:nvSpPr>
        <p:spPr>
          <a:xfrm>
            <a:off x="5396511" y="3801298"/>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35" name="矩形 185">
                <a:extLst>
                  <a:ext uri="{FF2B5EF4-FFF2-40B4-BE49-F238E27FC236}">
                    <a16:creationId xmlns:a16="http://schemas.microsoft.com/office/drawing/2014/main" id="{E7A19346-ED99-1342-A9EB-3E886D6868ED}"/>
                  </a:ext>
                </a:extLst>
              </p:cNvPr>
              <p:cNvSpPr/>
              <p:nvPr/>
            </p:nvSpPr>
            <p:spPr>
              <a:xfrm>
                <a:off x="3749804" y="4516174"/>
                <a:ext cx="131390"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35" name="矩形 185">
                <a:extLst>
                  <a:ext uri="{FF2B5EF4-FFF2-40B4-BE49-F238E27FC236}">
                    <a16:creationId xmlns:a16="http://schemas.microsoft.com/office/drawing/2014/main" id="{E7A19346-ED99-1342-A9EB-3E886D6868ED}"/>
                  </a:ext>
                </a:extLst>
              </p:cNvPr>
              <p:cNvSpPr>
                <a:spLocks noRot="1" noChangeAspect="1" noMove="1" noResize="1" noEditPoints="1" noAdjustHandles="1" noChangeArrowheads="1" noChangeShapeType="1" noTextEdit="1"/>
              </p:cNvSpPr>
              <p:nvPr/>
            </p:nvSpPr>
            <p:spPr>
              <a:xfrm>
                <a:off x="3749804" y="4516174"/>
                <a:ext cx="131390" cy="321306"/>
              </a:xfrm>
              <a:prstGeom prst="rect">
                <a:avLst/>
              </a:prstGeom>
              <a:blipFill>
                <a:blip r:embed="rId3"/>
                <a:stretch>
                  <a:fillRect r="-92308"/>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188">
                <a:extLst>
                  <a:ext uri="{FF2B5EF4-FFF2-40B4-BE49-F238E27FC236}">
                    <a16:creationId xmlns:a16="http://schemas.microsoft.com/office/drawing/2014/main" id="{8DF2A43C-4B22-4148-BA92-5E6511B79FB6}"/>
                  </a:ext>
                </a:extLst>
              </p:cNvPr>
              <p:cNvSpPr/>
              <p:nvPr/>
            </p:nvSpPr>
            <p:spPr>
              <a:xfrm>
                <a:off x="4325790" y="4531850"/>
                <a:ext cx="122758"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36" name="矩形 188">
                <a:extLst>
                  <a:ext uri="{FF2B5EF4-FFF2-40B4-BE49-F238E27FC236}">
                    <a16:creationId xmlns:a16="http://schemas.microsoft.com/office/drawing/2014/main" id="{8DF2A43C-4B22-4148-BA92-5E6511B79FB6}"/>
                  </a:ext>
                </a:extLst>
              </p:cNvPr>
              <p:cNvSpPr>
                <a:spLocks noRot="1" noChangeAspect="1" noMove="1" noResize="1" noEditPoints="1" noAdjustHandles="1" noChangeArrowheads="1" noChangeShapeType="1" noTextEdit="1"/>
              </p:cNvSpPr>
              <p:nvPr/>
            </p:nvSpPr>
            <p:spPr>
              <a:xfrm>
                <a:off x="4325790" y="4531850"/>
                <a:ext cx="122758" cy="319768"/>
              </a:xfrm>
              <a:prstGeom prst="rect">
                <a:avLst/>
              </a:prstGeom>
              <a:blipFill>
                <a:blip r:embed="rId4"/>
                <a:stretch>
                  <a:fillRect r="-118182"/>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矩形 207">
                <a:extLst>
                  <a:ext uri="{FF2B5EF4-FFF2-40B4-BE49-F238E27FC236}">
                    <a16:creationId xmlns:a16="http://schemas.microsoft.com/office/drawing/2014/main" id="{6446BC53-83AE-2943-AD24-538E57BE3353}"/>
                  </a:ext>
                </a:extLst>
              </p:cNvPr>
              <p:cNvSpPr/>
              <p:nvPr/>
            </p:nvSpPr>
            <p:spPr>
              <a:xfrm>
                <a:off x="4325789" y="5459138"/>
                <a:ext cx="161900" cy="321050"/>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3</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37" name="矩形 207">
                <a:extLst>
                  <a:ext uri="{FF2B5EF4-FFF2-40B4-BE49-F238E27FC236}">
                    <a16:creationId xmlns:a16="http://schemas.microsoft.com/office/drawing/2014/main" id="{6446BC53-83AE-2943-AD24-538E57BE3353}"/>
                  </a:ext>
                </a:extLst>
              </p:cNvPr>
              <p:cNvSpPr>
                <a:spLocks noRot="1" noChangeAspect="1" noMove="1" noResize="1" noEditPoints="1" noAdjustHandles="1" noChangeArrowheads="1" noChangeShapeType="1" noTextEdit="1"/>
              </p:cNvSpPr>
              <p:nvPr/>
            </p:nvSpPr>
            <p:spPr>
              <a:xfrm>
                <a:off x="4325789" y="5459138"/>
                <a:ext cx="161900" cy="321050"/>
              </a:xfrm>
              <a:prstGeom prst="rect">
                <a:avLst/>
              </a:prstGeom>
              <a:blipFill>
                <a:blip r:embed="rId5"/>
                <a:stretch>
                  <a:fillRect r="-4285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矩形 213">
                <a:extLst>
                  <a:ext uri="{FF2B5EF4-FFF2-40B4-BE49-F238E27FC236}">
                    <a16:creationId xmlns:a16="http://schemas.microsoft.com/office/drawing/2014/main" id="{855DB51B-91C0-FD4A-B134-FFCCD157870E}"/>
                  </a:ext>
                </a:extLst>
              </p:cNvPr>
              <p:cNvSpPr/>
              <p:nvPr/>
            </p:nvSpPr>
            <p:spPr>
              <a:xfrm>
                <a:off x="3751398" y="5466720"/>
                <a:ext cx="134616" cy="319959"/>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2</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38" name="矩形 213">
                <a:extLst>
                  <a:ext uri="{FF2B5EF4-FFF2-40B4-BE49-F238E27FC236}">
                    <a16:creationId xmlns:a16="http://schemas.microsoft.com/office/drawing/2014/main" id="{855DB51B-91C0-FD4A-B134-FFCCD157870E}"/>
                  </a:ext>
                </a:extLst>
              </p:cNvPr>
              <p:cNvSpPr>
                <a:spLocks noRot="1" noChangeAspect="1" noMove="1" noResize="1" noEditPoints="1" noAdjustHandles="1" noChangeArrowheads="1" noChangeShapeType="1" noTextEdit="1"/>
              </p:cNvSpPr>
              <p:nvPr/>
            </p:nvSpPr>
            <p:spPr>
              <a:xfrm>
                <a:off x="3751398" y="5466720"/>
                <a:ext cx="134616" cy="319959"/>
              </a:xfrm>
              <a:prstGeom prst="rect">
                <a:avLst/>
              </a:prstGeom>
              <a:blipFill>
                <a:blip r:embed="rId6"/>
                <a:stretch>
                  <a:fillRect r="-53846"/>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矩形 214">
                <a:extLst>
                  <a:ext uri="{FF2B5EF4-FFF2-40B4-BE49-F238E27FC236}">
                    <a16:creationId xmlns:a16="http://schemas.microsoft.com/office/drawing/2014/main" id="{456890F2-D62D-7544-9BB7-184D904742B9}"/>
                  </a:ext>
                </a:extLst>
              </p:cNvPr>
              <p:cNvSpPr/>
              <p:nvPr/>
            </p:nvSpPr>
            <p:spPr>
              <a:xfrm>
                <a:off x="3183570" y="5475560"/>
                <a:ext cx="123580"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39" name="矩形 214">
                <a:extLst>
                  <a:ext uri="{FF2B5EF4-FFF2-40B4-BE49-F238E27FC236}">
                    <a16:creationId xmlns:a16="http://schemas.microsoft.com/office/drawing/2014/main" id="{456890F2-D62D-7544-9BB7-184D904742B9}"/>
                  </a:ext>
                </a:extLst>
              </p:cNvPr>
              <p:cNvSpPr>
                <a:spLocks noRot="1" noChangeAspect="1" noMove="1" noResize="1" noEditPoints="1" noAdjustHandles="1" noChangeArrowheads="1" noChangeShapeType="1" noTextEdit="1"/>
              </p:cNvSpPr>
              <p:nvPr/>
            </p:nvSpPr>
            <p:spPr>
              <a:xfrm>
                <a:off x="3183570" y="5475560"/>
                <a:ext cx="123580" cy="319768"/>
              </a:xfrm>
              <a:prstGeom prst="rect">
                <a:avLst/>
              </a:prstGeom>
              <a:blipFill>
                <a:blip r:embed="rId7"/>
                <a:stretch>
                  <a:fillRect r="-7272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矩形 215">
                <a:extLst>
                  <a:ext uri="{FF2B5EF4-FFF2-40B4-BE49-F238E27FC236}">
                    <a16:creationId xmlns:a16="http://schemas.microsoft.com/office/drawing/2014/main" id="{0F4EA27F-7808-2540-B869-4CEC3D106283}"/>
                  </a:ext>
                </a:extLst>
              </p:cNvPr>
              <p:cNvSpPr/>
              <p:nvPr/>
            </p:nvSpPr>
            <p:spPr>
              <a:xfrm>
                <a:off x="5475587" y="3179689"/>
                <a:ext cx="81880"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40" name="矩形 215">
                <a:extLst>
                  <a:ext uri="{FF2B5EF4-FFF2-40B4-BE49-F238E27FC236}">
                    <a16:creationId xmlns:a16="http://schemas.microsoft.com/office/drawing/2014/main" id="{0F4EA27F-7808-2540-B869-4CEC3D106283}"/>
                  </a:ext>
                </a:extLst>
              </p:cNvPr>
              <p:cNvSpPr>
                <a:spLocks noRot="1" noChangeAspect="1" noMove="1" noResize="1" noEditPoints="1" noAdjustHandles="1" noChangeArrowheads="1" noChangeShapeType="1" noTextEdit="1"/>
              </p:cNvSpPr>
              <p:nvPr/>
            </p:nvSpPr>
            <p:spPr>
              <a:xfrm>
                <a:off x="5475587" y="3179689"/>
                <a:ext cx="81880" cy="333746"/>
              </a:xfrm>
              <a:prstGeom prst="rect">
                <a:avLst/>
              </a:prstGeom>
              <a:blipFill>
                <a:blip r:embed="rId8"/>
                <a:stretch>
                  <a:fillRect r="-155556"/>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矩形 216">
                <a:extLst>
                  <a:ext uri="{FF2B5EF4-FFF2-40B4-BE49-F238E27FC236}">
                    <a16:creationId xmlns:a16="http://schemas.microsoft.com/office/drawing/2014/main" id="{3B3010BD-969D-6841-9C92-DD17B73550DC}"/>
                  </a:ext>
                </a:extLst>
              </p:cNvPr>
              <p:cNvSpPr/>
              <p:nvPr/>
            </p:nvSpPr>
            <p:spPr>
              <a:xfrm>
                <a:off x="4325789" y="3185372"/>
                <a:ext cx="91428"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41" name="矩形 216">
                <a:extLst>
                  <a:ext uri="{FF2B5EF4-FFF2-40B4-BE49-F238E27FC236}">
                    <a16:creationId xmlns:a16="http://schemas.microsoft.com/office/drawing/2014/main" id="{3B3010BD-969D-6841-9C92-DD17B73550DC}"/>
                  </a:ext>
                </a:extLst>
              </p:cNvPr>
              <p:cNvSpPr>
                <a:spLocks noRot="1" noChangeAspect="1" noMove="1" noResize="1" noEditPoints="1" noAdjustHandles="1" noChangeArrowheads="1" noChangeShapeType="1" noTextEdit="1"/>
              </p:cNvSpPr>
              <p:nvPr/>
            </p:nvSpPr>
            <p:spPr>
              <a:xfrm>
                <a:off x="4325789" y="3185372"/>
                <a:ext cx="91428" cy="330796"/>
              </a:xfrm>
              <a:prstGeom prst="rect">
                <a:avLst/>
              </a:prstGeom>
              <a:blipFill>
                <a:blip r:embed="rId9"/>
                <a:stretch>
                  <a:fillRect r="-144444"/>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矩形 217">
                <a:extLst>
                  <a:ext uri="{FF2B5EF4-FFF2-40B4-BE49-F238E27FC236}">
                    <a16:creationId xmlns:a16="http://schemas.microsoft.com/office/drawing/2014/main" id="{94AD6A04-AC7A-8340-B3D1-041EFD500CA1}"/>
                  </a:ext>
                </a:extLst>
              </p:cNvPr>
              <p:cNvSpPr/>
              <p:nvPr/>
            </p:nvSpPr>
            <p:spPr>
              <a:xfrm>
                <a:off x="3763463" y="3179046"/>
                <a:ext cx="78083"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42" name="矩形 217">
                <a:extLst>
                  <a:ext uri="{FF2B5EF4-FFF2-40B4-BE49-F238E27FC236}">
                    <a16:creationId xmlns:a16="http://schemas.microsoft.com/office/drawing/2014/main" id="{94AD6A04-AC7A-8340-B3D1-041EFD500CA1}"/>
                  </a:ext>
                </a:extLst>
              </p:cNvPr>
              <p:cNvSpPr>
                <a:spLocks noRot="1" noChangeAspect="1" noMove="1" noResize="1" noEditPoints="1" noAdjustHandles="1" noChangeArrowheads="1" noChangeShapeType="1" noTextEdit="1"/>
              </p:cNvSpPr>
              <p:nvPr/>
            </p:nvSpPr>
            <p:spPr>
              <a:xfrm>
                <a:off x="3763463" y="3179046"/>
                <a:ext cx="78083" cy="332270"/>
              </a:xfrm>
              <a:prstGeom prst="rect">
                <a:avLst/>
              </a:prstGeom>
              <a:blipFill>
                <a:blip r:embed="rId10"/>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矩形 218">
                <a:extLst>
                  <a:ext uri="{FF2B5EF4-FFF2-40B4-BE49-F238E27FC236}">
                    <a16:creationId xmlns:a16="http://schemas.microsoft.com/office/drawing/2014/main" id="{5032DC5F-C492-CB43-8EA5-A2D0A4FE134D}"/>
                  </a:ext>
                </a:extLst>
              </p:cNvPr>
              <p:cNvSpPr/>
              <p:nvPr/>
            </p:nvSpPr>
            <p:spPr>
              <a:xfrm>
                <a:off x="5489323" y="4526082"/>
                <a:ext cx="83249" cy="322717"/>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43" name="矩形 218">
                <a:extLst>
                  <a:ext uri="{FF2B5EF4-FFF2-40B4-BE49-F238E27FC236}">
                    <a16:creationId xmlns:a16="http://schemas.microsoft.com/office/drawing/2014/main" id="{5032DC5F-C492-CB43-8EA5-A2D0A4FE134D}"/>
                  </a:ext>
                </a:extLst>
              </p:cNvPr>
              <p:cNvSpPr>
                <a:spLocks noRot="1" noChangeAspect="1" noMove="1" noResize="1" noEditPoints="1" noAdjustHandles="1" noChangeArrowheads="1" noChangeShapeType="1" noTextEdit="1"/>
              </p:cNvSpPr>
              <p:nvPr/>
            </p:nvSpPr>
            <p:spPr>
              <a:xfrm>
                <a:off x="5489323" y="4526082"/>
                <a:ext cx="83249" cy="322717"/>
              </a:xfrm>
              <a:prstGeom prst="rect">
                <a:avLst/>
              </a:prstGeom>
              <a:blipFill>
                <a:blip r:embed="rId11"/>
                <a:stretch>
                  <a:fillRect r="-175000"/>
                </a:stretch>
              </a:blipFill>
              <a:ln>
                <a:solidFill>
                  <a:schemeClr val="accent2">
                    <a:lumMod val="40000"/>
                    <a:lumOff val="60000"/>
                  </a:schemeClr>
                </a:solidFill>
              </a:ln>
            </p:spPr>
            <p:txBody>
              <a:bodyPr/>
              <a:lstStyle/>
              <a:p>
                <a:r>
                  <a:rPr lang="en-US">
                    <a:noFill/>
                  </a:rPr>
                  <a:t> </a:t>
                </a:r>
              </a:p>
            </p:txBody>
          </p:sp>
        </mc:Fallback>
      </mc:AlternateContent>
      <p:sp>
        <p:nvSpPr>
          <p:cNvPr id="44" name="矩形 219">
            <a:extLst>
              <a:ext uri="{FF2B5EF4-FFF2-40B4-BE49-F238E27FC236}">
                <a16:creationId xmlns:a16="http://schemas.microsoft.com/office/drawing/2014/main" id="{778604A5-ACD9-8D47-87A0-F28C5C7A38A4}"/>
              </a:ext>
            </a:extLst>
          </p:cNvPr>
          <p:cNvSpPr/>
          <p:nvPr/>
        </p:nvSpPr>
        <p:spPr>
          <a:xfrm>
            <a:off x="3756398" y="3901532"/>
            <a:ext cx="30972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45" name="矩形 221">
            <a:extLst>
              <a:ext uri="{FF2B5EF4-FFF2-40B4-BE49-F238E27FC236}">
                <a16:creationId xmlns:a16="http://schemas.microsoft.com/office/drawing/2014/main" id="{A53AE998-60B4-8A46-9CAB-A92D91B8E1D6}"/>
              </a:ext>
            </a:extLst>
          </p:cNvPr>
          <p:cNvSpPr/>
          <p:nvPr/>
        </p:nvSpPr>
        <p:spPr>
          <a:xfrm>
            <a:off x="4343400" y="3901532"/>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46" name="矩形 222">
            <a:extLst>
              <a:ext uri="{FF2B5EF4-FFF2-40B4-BE49-F238E27FC236}">
                <a16:creationId xmlns:a16="http://schemas.microsoft.com/office/drawing/2014/main" id="{FDB57BDE-6D80-4149-AFA9-F4A64B66976E}"/>
              </a:ext>
            </a:extLst>
          </p:cNvPr>
          <p:cNvSpPr/>
          <p:nvPr/>
        </p:nvSpPr>
        <p:spPr>
          <a:xfrm>
            <a:off x="5476137" y="3906260"/>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47" name="直接箭头连接符 223">
            <a:extLst>
              <a:ext uri="{FF2B5EF4-FFF2-40B4-BE49-F238E27FC236}">
                <a16:creationId xmlns:a16="http://schemas.microsoft.com/office/drawing/2014/main" id="{CF353C3E-6992-2A44-8293-C5155A6281F0}"/>
              </a:ext>
            </a:extLst>
          </p:cNvPr>
          <p:cNvCxnSpPr>
            <a:endCxn id="44" idx="1"/>
          </p:cNvCxnSpPr>
          <p:nvPr/>
        </p:nvCxnSpPr>
        <p:spPr>
          <a:xfrm flipV="1">
            <a:off x="3477529" y="4084412"/>
            <a:ext cx="278869"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224">
            <a:extLst>
              <a:ext uri="{FF2B5EF4-FFF2-40B4-BE49-F238E27FC236}">
                <a16:creationId xmlns:a16="http://schemas.microsoft.com/office/drawing/2014/main" id="{1D027698-B735-E947-BCFD-D9DE2FCB8CBC}"/>
              </a:ext>
            </a:extLst>
          </p:cNvPr>
          <p:cNvCxnSpPr>
            <a:stCxn id="44" idx="3"/>
            <a:endCxn id="45" idx="1"/>
          </p:cNvCxnSpPr>
          <p:nvPr/>
        </p:nvCxnSpPr>
        <p:spPr>
          <a:xfrm>
            <a:off x="4066126" y="4084412"/>
            <a:ext cx="27727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226">
            <a:extLst>
              <a:ext uri="{FF2B5EF4-FFF2-40B4-BE49-F238E27FC236}">
                <a16:creationId xmlns:a16="http://schemas.microsoft.com/office/drawing/2014/main" id="{07E2B429-D771-764F-A243-9C593431913F}"/>
              </a:ext>
            </a:extLst>
          </p:cNvPr>
          <p:cNvCxnSpPr/>
          <p:nvPr/>
        </p:nvCxnSpPr>
        <p:spPr>
          <a:xfrm>
            <a:off x="4620663" y="4092494"/>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227">
            <a:extLst>
              <a:ext uri="{FF2B5EF4-FFF2-40B4-BE49-F238E27FC236}">
                <a16:creationId xmlns:a16="http://schemas.microsoft.com/office/drawing/2014/main" id="{42120DA3-DA7D-E249-A058-45CACC03FAFF}"/>
              </a:ext>
            </a:extLst>
          </p:cNvPr>
          <p:cNvCxnSpPr/>
          <p:nvPr/>
        </p:nvCxnSpPr>
        <p:spPr>
          <a:xfrm>
            <a:off x="5195149" y="4101793"/>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228">
                <a:extLst>
                  <a:ext uri="{FF2B5EF4-FFF2-40B4-BE49-F238E27FC236}">
                    <a16:creationId xmlns:a16="http://schemas.microsoft.com/office/drawing/2014/main" id="{6C61F652-592D-2645-9D28-6BE5FD71CB97}"/>
                  </a:ext>
                </a:extLst>
              </p:cNvPr>
              <p:cNvSpPr/>
              <p:nvPr/>
            </p:nvSpPr>
            <p:spPr>
              <a:xfrm>
                <a:off x="5468775" y="3917829"/>
                <a:ext cx="103797" cy="322717"/>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51" name="矩形 228">
                <a:extLst>
                  <a:ext uri="{FF2B5EF4-FFF2-40B4-BE49-F238E27FC236}">
                    <a16:creationId xmlns:a16="http://schemas.microsoft.com/office/drawing/2014/main" id="{6C61F652-592D-2645-9D28-6BE5FD71CB97}"/>
                  </a:ext>
                </a:extLst>
              </p:cNvPr>
              <p:cNvSpPr>
                <a:spLocks noRot="1" noChangeAspect="1" noMove="1" noResize="1" noEditPoints="1" noAdjustHandles="1" noChangeArrowheads="1" noChangeShapeType="1" noTextEdit="1"/>
              </p:cNvSpPr>
              <p:nvPr/>
            </p:nvSpPr>
            <p:spPr>
              <a:xfrm>
                <a:off x="5468775" y="3917829"/>
                <a:ext cx="103797" cy="322717"/>
              </a:xfrm>
              <a:prstGeom prst="rect">
                <a:avLst/>
              </a:prstGeom>
              <a:blipFill>
                <a:blip r:embed="rId12"/>
                <a:stretch>
                  <a:fillRect r="-130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矩形 231">
                <a:extLst>
                  <a:ext uri="{FF2B5EF4-FFF2-40B4-BE49-F238E27FC236}">
                    <a16:creationId xmlns:a16="http://schemas.microsoft.com/office/drawing/2014/main" id="{186D5219-E01D-E74B-8991-8DA062BE636B}"/>
                  </a:ext>
                </a:extLst>
              </p:cNvPr>
              <p:cNvSpPr/>
              <p:nvPr/>
            </p:nvSpPr>
            <p:spPr>
              <a:xfrm>
                <a:off x="4346612" y="3929519"/>
                <a:ext cx="75514" cy="319768"/>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52" name="矩形 231">
                <a:extLst>
                  <a:ext uri="{FF2B5EF4-FFF2-40B4-BE49-F238E27FC236}">
                    <a16:creationId xmlns:a16="http://schemas.microsoft.com/office/drawing/2014/main" id="{186D5219-E01D-E74B-8991-8DA062BE636B}"/>
                  </a:ext>
                </a:extLst>
              </p:cNvPr>
              <p:cNvSpPr>
                <a:spLocks noRot="1" noChangeAspect="1" noMove="1" noResize="1" noEditPoints="1" noAdjustHandles="1" noChangeArrowheads="1" noChangeShapeType="1" noTextEdit="1"/>
              </p:cNvSpPr>
              <p:nvPr/>
            </p:nvSpPr>
            <p:spPr>
              <a:xfrm>
                <a:off x="4346612" y="3929519"/>
                <a:ext cx="75514" cy="319768"/>
              </a:xfrm>
              <a:prstGeom prst="rect">
                <a:avLst/>
              </a:prstGeom>
              <a:blipFill>
                <a:blip r:embed="rId13"/>
                <a:stretch>
                  <a:fillRect r="-175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矩形 232">
                <a:extLst>
                  <a:ext uri="{FF2B5EF4-FFF2-40B4-BE49-F238E27FC236}">
                    <a16:creationId xmlns:a16="http://schemas.microsoft.com/office/drawing/2014/main" id="{CC6E835A-2465-844B-BE32-8BB0B628740B}"/>
                  </a:ext>
                </a:extLst>
              </p:cNvPr>
              <p:cNvSpPr/>
              <p:nvPr/>
            </p:nvSpPr>
            <p:spPr>
              <a:xfrm>
                <a:off x="3754695" y="3930578"/>
                <a:ext cx="126498"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53" name="矩形 232">
                <a:extLst>
                  <a:ext uri="{FF2B5EF4-FFF2-40B4-BE49-F238E27FC236}">
                    <a16:creationId xmlns:a16="http://schemas.microsoft.com/office/drawing/2014/main" id="{CC6E835A-2465-844B-BE32-8BB0B628740B}"/>
                  </a:ext>
                </a:extLst>
              </p:cNvPr>
              <p:cNvSpPr>
                <a:spLocks noRot="1" noChangeAspect="1" noMove="1" noResize="1" noEditPoints="1" noAdjustHandles="1" noChangeArrowheads="1" noChangeShapeType="1" noTextEdit="1"/>
              </p:cNvSpPr>
              <p:nvPr/>
            </p:nvSpPr>
            <p:spPr>
              <a:xfrm>
                <a:off x="3754695" y="3930578"/>
                <a:ext cx="126498" cy="321306"/>
              </a:xfrm>
              <a:prstGeom prst="rect">
                <a:avLst/>
              </a:prstGeom>
              <a:blipFill>
                <a:blip r:embed="rId14"/>
                <a:stretch>
                  <a:fillRect r="-100000"/>
                </a:stretch>
              </a:blipFill>
              <a:ln>
                <a:solidFill>
                  <a:srgbClr val="00B0F0"/>
                </a:solidFill>
              </a:ln>
            </p:spPr>
            <p:txBody>
              <a:bodyPr/>
              <a:lstStyle/>
              <a:p>
                <a:r>
                  <a:rPr lang="en-US">
                    <a:noFill/>
                  </a:rPr>
                  <a:t> </a:t>
                </a:r>
              </a:p>
            </p:txBody>
          </p:sp>
        </mc:Fallback>
      </mc:AlternateContent>
      <p:cxnSp>
        <p:nvCxnSpPr>
          <p:cNvPr id="54" name="直接箭头连接符 235">
            <a:extLst>
              <a:ext uri="{FF2B5EF4-FFF2-40B4-BE49-F238E27FC236}">
                <a16:creationId xmlns:a16="http://schemas.microsoft.com/office/drawing/2014/main" id="{B6ECA078-4DEF-C343-BDD3-607DC36055F9}"/>
              </a:ext>
            </a:extLst>
          </p:cNvPr>
          <p:cNvCxnSpPr>
            <a:stCxn id="61" idx="0"/>
            <a:endCxn id="102" idx="4"/>
          </p:cNvCxnSpPr>
          <p:nvPr/>
        </p:nvCxnSpPr>
        <p:spPr>
          <a:xfrm flipH="1" flipV="1">
            <a:off x="4473816" y="5296942"/>
            <a:ext cx="1166272" cy="1257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236">
            <a:extLst>
              <a:ext uri="{FF2B5EF4-FFF2-40B4-BE49-F238E27FC236}">
                <a16:creationId xmlns:a16="http://schemas.microsoft.com/office/drawing/2014/main" id="{C890A4E3-D1C8-204F-ACBF-F6DE85FD32C2}"/>
              </a:ext>
            </a:extLst>
          </p:cNvPr>
          <p:cNvCxnSpPr>
            <a:stCxn id="22" idx="0"/>
            <a:endCxn id="102" idx="4"/>
          </p:cNvCxnSpPr>
          <p:nvPr/>
        </p:nvCxnSpPr>
        <p:spPr>
          <a:xfrm flipV="1">
            <a:off x="3333707" y="5296941"/>
            <a:ext cx="1140110" cy="13436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238">
            <a:extLst>
              <a:ext uri="{FF2B5EF4-FFF2-40B4-BE49-F238E27FC236}">
                <a16:creationId xmlns:a16="http://schemas.microsoft.com/office/drawing/2014/main" id="{76C4704C-A9E7-F54A-B4E3-6644BD94FBFD}"/>
              </a:ext>
            </a:extLst>
          </p:cNvPr>
          <p:cNvSpPr txBox="1"/>
          <p:nvPr/>
        </p:nvSpPr>
        <p:spPr>
          <a:xfrm>
            <a:off x="3150241" y="5842529"/>
            <a:ext cx="461029" cy="253916"/>
          </a:xfrm>
          <a:prstGeom prst="rect">
            <a:avLst/>
          </a:prstGeom>
          <a:noFill/>
        </p:spPr>
        <p:txBody>
          <a:bodyPr wrap="square" rtlCol="0">
            <a:spAutoFit/>
          </a:bodyPr>
          <a:lstStyle/>
          <a:p>
            <a:r>
              <a:rPr lang="en-US" altLang="zh-CN" sz="1050" dirty="0"/>
              <a:t>Why</a:t>
            </a:r>
            <a:endParaRPr lang="zh-CN" altLang="en-US" sz="1350" dirty="0"/>
          </a:p>
        </p:txBody>
      </p:sp>
      <p:sp>
        <p:nvSpPr>
          <p:cNvPr id="57" name="文本框 239">
            <a:extLst>
              <a:ext uri="{FF2B5EF4-FFF2-40B4-BE49-F238E27FC236}">
                <a16:creationId xmlns:a16="http://schemas.microsoft.com/office/drawing/2014/main" id="{8E18FAD4-B796-D94D-86F8-726BEB90EC00}"/>
              </a:ext>
            </a:extLst>
          </p:cNvPr>
          <p:cNvSpPr txBox="1"/>
          <p:nvPr/>
        </p:nvSpPr>
        <p:spPr>
          <a:xfrm>
            <a:off x="3698510" y="5840307"/>
            <a:ext cx="485111" cy="253916"/>
          </a:xfrm>
          <a:prstGeom prst="rect">
            <a:avLst/>
          </a:prstGeom>
          <a:noFill/>
        </p:spPr>
        <p:txBody>
          <a:bodyPr wrap="square" rtlCol="0">
            <a:spAutoFit/>
          </a:bodyPr>
          <a:lstStyle/>
          <a:p>
            <a:r>
              <a:rPr lang="en-US" altLang="zh-CN" sz="1050" dirty="0"/>
              <a:t>did</a:t>
            </a:r>
            <a:endParaRPr lang="zh-CN" altLang="en-US" sz="1350" dirty="0"/>
          </a:p>
        </p:txBody>
      </p:sp>
      <p:sp>
        <p:nvSpPr>
          <p:cNvPr id="58" name="文本框 240">
            <a:extLst>
              <a:ext uri="{FF2B5EF4-FFF2-40B4-BE49-F238E27FC236}">
                <a16:creationId xmlns:a16="http://schemas.microsoft.com/office/drawing/2014/main" id="{50AB41C8-0B40-3B4D-B874-E49BC81EAA84}"/>
              </a:ext>
            </a:extLst>
          </p:cNvPr>
          <p:cNvSpPr txBox="1"/>
          <p:nvPr/>
        </p:nvSpPr>
        <p:spPr>
          <a:xfrm>
            <a:off x="4281032" y="5850167"/>
            <a:ext cx="665730" cy="253916"/>
          </a:xfrm>
          <a:prstGeom prst="rect">
            <a:avLst/>
          </a:prstGeom>
          <a:noFill/>
        </p:spPr>
        <p:txBody>
          <a:bodyPr wrap="square" rtlCol="0">
            <a:spAutoFit/>
          </a:bodyPr>
          <a:lstStyle/>
          <a:p>
            <a:r>
              <a:rPr lang="en-US" altLang="zh-CN" sz="1050" dirty="0"/>
              <a:t>Tesla</a:t>
            </a:r>
            <a:endParaRPr lang="zh-CN" altLang="en-US" sz="1350" dirty="0"/>
          </a:p>
        </p:txBody>
      </p:sp>
      <p:sp>
        <p:nvSpPr>
          <p:cNvPr id="59" name="文本框 241">
            <a:extLst>
              <a:ext uri="{FF2B5EF4-FFF2-40B4-BE49-F238E27FC236}">
                <a16:creationId xmlns:a16="http://schemas.microsoft.com/office/drawing/2014/main" id="{CF0FBBAE-8E86-0A4E-9754-329281248E7B}"/>
              </a:ext>
            </a:extLst>
          </p:cNvPr>
          <p:cNvSpPr txBox="1"/>
          <p:nvPr/>
        </p:nvSpPr>
        <p:spPr>
          <a:xfrm>
            <a:off x="5556021" y="5840307"/>
            <a:ext cx="561155" cy="253916"/>
          </a:xfrm>
          <a:prstGeom prst="rect">
            <a:avLst/>
          </a:prstGeom>
          <a:noFill/>
        </p:spPr>
        <p:txBody>
          <a:bodyPr wrap="square" rtlCol="0">
            <a:spAutoFit/>
          </a:bodyPr>
          <a:lstStyle/>
          <a:p>
            <a:r>
              <a:rPr lang="en-US" altLang="zh-CN" sz="1050" dirty="0"/>
              <a:t>?</a:t>
            </a:r>
            <a:endParaRPr lang="zh-CN" altLang="en-US" sz="1350" dirty="0"/>
          </a:p>
        </p:txBody>
      </p:sp>
      <p:cxnSp>
        <p:nvCxnSpPr>
          <p:cNvPr id="60" name="直接箭头连接符 242">
            <a:extLst>
              <a:ext uri="{FF2B5EF4-FFF2-40B4-BE49-F238E27FC236}">
                <a16:creationId xmlns:a16="http://schemas.microsoft.com/office/drawing/2014/main" id="{E5A9BBDD-8DF7-EF45-8BC0-7B470BDB16C1}"/>
              </a:ext>
            </a:extLst>
          </p:cNvPr>
          <p:cNvCxnSpPr>
            <a:endCxn id="63" idx="1"/>
          </p:cNvCxnSpPr>
          <p:nvPr/>
        </p:nvCxnSpPr>
        <p:spPr>
          <a:xfrm>
            <a:off x="5181600" y="5605541"/>
            <a:ext cx="304800" cy="129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243">
            <a:extLst>
              <a:ext uri="{FF2B5EF4-FFF2-40B4-BE49-F238E27FC236}">
                <a16:creationId xmlns:a16="http://schemas.microsoft.com/office/drawing/2014/main" id="{D7C6A101-B92C-E845-BAD9-C348DA7F8BE6}"/>
              </a:ext>
            </a:extLst>
          </p:cNvPr>
          <p:cNvSpPr/>
          <p:nvPr/>
        </p:nvSpPr>
        <p:spPr>
          <a:xfrm>
            <a:off x="5494269" y="5422661"/>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62" name="直接箭头连接符 244">
            <a:extLst>
              <a:ext uri="{FF2B5EF4-FFF2-40B4-BE49-F238E27FC236}">
                <a16:creationId xmlns:a16="http://schemas.microsoft.com/office/drawing/2014/main" id="{D0ABD3A3-9DD2-1B48-93AD-7534041B10C4}"/>
              </a:ext>
            </a:extLst>
          </p:cNvPr>
          <p:cNvCxnSpPr/>
          <p:nvPr/>
        </p:nvCxnSpPr>
        <p:spPr>
          <a:xfrm>
            <a:off x="4626400" y="3335642"/>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矩形 245">
                <a:extLst>
                  <a:ext uri="{FF2B5EF4-FFF2-40B4-BE49-F238E27FC236}">
                    <a16:creationId xmlns:a16="http://schemas.microsoft.com/office/drawing/2014/main" id="{0A8F0B99-EFB8-744D-8B4E-9453D24E98F2}"/>
                  </a:ext>
                </a:extLst>
              </p:cNvPr>
              <p:cNvSpPr/>
              <p:nvPr/>
            </p:nvSpPr>
            <p:spPr>
              <a:xfrm>
                <a:off x="5486400" y="5435245"/>
                <a:ext cx="152028" cy="343171"/>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𝑄</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63" name="矩形 245">
                <a:extLst>
                  <a:ext uri="{FF2B5EF4-FFF2-40B4-BE49-F238E27FC236}">
                    <a16:creationId xmlns:a16="http://schemas.microsoft.com/office/drawing/2014/main" id="{0A8F0B99-EFB8-744D-8B4E-9453D24E98F2}"/>
                  </a:ext>
                </a:extLst>
              </p:cNvPr>
              <p:cNvSpPr>
                <a:spLocks noRot="1" noChangeAspect="1" noMove="1" noResize="1" noEditPoints="1" noAdjustHandles="1" noChangeArrowheads="1" noChangeShapeType="1" noTextEdit="1"/>
              </p:cNvSpPr>
              <p:nvPr/>
            </p:nvSpPr>
            <p:spPr>
              <a:xfrm>
                <a:off x="5486400" y="5435245"/>
                <a:ext cx="152028" cy="343171"/>
              </a:xfrm>
              <a:prstGeom prst="rect">
                <a:avLst/>
              </a:prstGeom>
              <a:blipFill>
                <a:blip r:embed="rId15"/>
                <a:stretch>
                  <a:fillRect r="-53846"/>
                </a:stretch>
              </a:blipFill>
              <a:ln>
                <a:solidFill>
                  <a:schemeClr val="accent2">
                    <a:lumMod val="40000"/>
                    <a:lumOff val="60000"/>
                  </a:schemeClr>
                </a:solidFill>
              </a:ln>
            </p:spPr>
            <p:txBody>
              <a:bodyPr/>
              <a:lstStyle/>
              <a:p>
                <a:r>
                  <a:rPr lang="en-US">
                    <a:noFill/>
                  </a:rPr>
                  <a:t> </a:t>
                </a:r>
              </a:p>
            </p:txBody>
          </p:sp>
        </mc:Fallback>
      </mc:AlternateContent>
      <p:sp>
        <p:nvSpPr>
          <p:cNvPr id="64" name="文本框 246">
            <a:extLst>
              <a:ext uri="{FF2B5EF4-FFF2-40B4-BE49-F238E27FC236}">
                <a16:creationId xmlns:a16="http://schemas.microsoft.com/office/drawing/2014/main" id="{A6AB1FE8-7232-194C-BDFD-8305804E2FCA}"/>
              </a:ext>
            </a:extLst>
          </p:cNvPr>
          <p:cNvSpPr txBox="1"/>
          <p:nvPr/>
        </p:nvSpPr>
        <p:spPr>
          <a:xfrm>
            <a:off x="3657600" y="4258380"/>
            <a:ext cx="615248" cy="253916"/>
          </a:xfrm>
          <a:prstGeom prst="rect">
            <a:avLst/>
          </a:prstGeom>
          <a:noFill/>
        </p:spPr>
        <p:txBody>
          <a:bodyPr wrap="square" rtlCol="0">
            <a:spAutoFit/>
          </a:bodyPr>
          <a:lstStyle/>
          <a:p>
            <a:r>
              <a:rPr lang="en-US" altLang="zh-CN" sz="1050" dirty="0"/>
              <a:t>attend</a:t>
            </a:r>
            <a:endParaRPr lang="zh-CN" altLang="en-US" sz="1350" dirty="0"/>
          </a:p>
        </p:txBody>
      </p:sp>
      <p:sp>
        <p:nvSpPr>
          <p:cNvPr id="65" name="文本框 247">
            <a:extLst>
              <a:ext uri="{FF2B5EF4-FFF2-40B4-BE49-F238E27FC236}">
                <a16:creationId xmlns:a16="http://schemas.microsoft.com/office/drawing/2014/main" id="{C65DF9FD-1800-E04A-B3F2-F335265CEE3B}"/>
              </a:ext>
            </a:extLst>
          </p:cNvPr>
          <p:cNvSpPr txBox="1"/>
          <p:nvPr/>
        </p:nvSpPr>
        <p:spPr>
          <a:xfrm>
            <a:off x="4191000" y="4264859"/>
            <a:ext cx="652845" cy="253916"/>
          </a:xfrm>
          <a:prstGeom prst="rect">
            <a:avLst/>
          </a:prstGeom>
          <a:noFill/>
        </p:spPr>
        <p:txBody>
          <a:bodyPr wrap="square" rtlCol="0">
            <a:spAutoFit/>
          </a:bodyPr>
          <a:lstStyle/>
          <a:p>
            <a:r>
              <a:rPr lang="en-US" altLang="zh-CN" sz="1050" dirty="0"/>
              <a:t>school</a:t>
            </a:r>
            <a:endParaRPr lang="zh-CN" altLang="en-US" sz="1350" dirty="0"/>
          </a:p>
        </p:txBody>
      </p:sp>
      <p:sp>
        <p:nvSpPr>
          <p:cNvPr id="66" name="文本框 248">
            <a:extLst>
              <a:ext uri="{FF2B5EF4-FFF2-40B4-BE49-F238E27FC236}">
                <a16:creationId xmlns:a16="http://schemas.microsoft.com/office/drawing/2014/main" id="{E1F3AAB9-2F9B-C64E-AA93-27494FC669FE}"/>
              </a:ext>
            </a:extLst>
          </p:cNvPr>
          <p:cNvSpPr txBox="1"/>
          <p:nvPr/>
        </p:nvSpPr>
        <p:spPr>
          <a:xfrm>
            <a:off x="5410200" y="4265717"/>
            <a:ext cx="614110" cy="253916"/>
          </a:xfrm>
          <a:prstGeom prst="rect">
            <a:avLst/>
          </a:prstGeom>
          <a:noFill/>
        </p:spPr>
        <p:txBody>
          <a:bodyPr wrap="square" rtlCol="0">
            <a:spAutoFit/>
          </a:bodyPr>
          <a:lstStyle/>
          <a:p>
            <a:r>
              <a:rPr lang="en-US" altLang="zh-CN" sz="1050" dirty="0"/>
              <a:t>Real</a:t>
            </a:r>
            <a:endParaRPr lang="zh-CN" altLang="en-US" sz="1350" dirty="0"/>
          </a:p>
        </p:txBody>
      </p:sp>
      <p:cxnSp>
        <p:nvCxnSpPr>
          <p:cNvPr id="67" name="直接箭头连接符 249">
            <a:extLst>
              <a:ext uri="{FF2B5EF4-FFF2-40B4-BE49-F238E27FC236}">
                <a16:creationId xmlns:a16="http://schemas.microsoft.com/office/drawing/2014/main" id="{2A103255-D304-C74C-AB8F-4989AB7345DE}"/>
              </a:ext>
            </a:extLst>
          </p:cNvPr>
          <p:cNvCxnSpPr/>
          <p:nvPr/>
        </p:nvCxnSpPr>
        <p:spPr>
          <a:xfrm flipV="1">
            <a:off x="5766035" y="4104220"/>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251">
            <a:extLst>
              <a:ext uri="{FF2B5EF4-FFF2-40B4-BE49-F238E27FC236}">
                <a16:creationId xmlns:a16="http://schemas.microsoft.com/office/drawing/2014/main" id="{0FBDE73D-3E82-1047-A677-89B956070720}"/>
              </a:ext>
            </a:extLst>
          </p:cNvPr>
          <p:cNvCxnSpPr>
            <a:stCxn id="102" idx="0"/>
          </p:cNvCxnSpPr>
          <p:nvPr/>
        </p:nvCxnSpPr>
        <p:spPr>
          <a:xfrm flipH="1" flipV="1">
            <a:off x="3332054" y="4868998"/>
            <a:ext cx="1141763" cy="25330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252">
            <a:extLst>
              <a:ext uri="{FF2B5EF4-FFF2-40B4-BE49-F238E27FC236}">
                <a16:creationId xmlns:a16="http://schemas.microsoft.com/office/drawing/2014/main" id="{DF00E8CC-FD6D-D242-AB00-0C5770199823}"/>
              </a:ext>
            </a:extLst>
          </p:cNvPr>
          <p:cNvCxnSpPr>
            <a:stCxn id="23" idx="0"/>
            <a:endCxn id="102" idx="4"/>
          </p:cNvCxnSpPr>
          <p:nvPr/>
        </p:nvCxnSpPr>
        <p:spPr>
          <a:xfrm flipV="1">
            <a:off x="3904214" y="5296941"/>
            <a:ext cx="569602"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53">
            <a:extLst>
              <a:ext uri="{FF2B5EF4-FFF2-40B4-BE49-F238E27FC236}">
                <a16:creationId xmlns:a16="http://schemas.microsoft.com/office/drawing/2014/main" id="{B28B9A81-E196-1743-AF47-A2DB84D6C72E}"/>
              </a:ext>
            </a:extLst>
          </p:cNvPr>
          <p:cNvCxnSpPr>
            <a:stCxn id="24" idx="0"/>
            <a:endCxn id="102" idx="4"/>
          </p:cNvCxnSpPr>
          <p:nvPr/>
        </p:nvCxnSpPr>
        <p:spPr>
          <a:xfrm flipH="1" flipV="1">
            <a:off x="4473816" y="5296941"/>
            <a:ext cx="3025"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矩形 254">
                <a:extLst>
                  <a:ext uri="{FF2B5EF4-FFF2-40B4-BE49-F238E27FC236}">
                    <a16:creationId xmlns:a16="http://schemas.microsoft.com/office/drawing/2014/main" id="{4746C6C5-F7CB-7841-8A8C-C0173EA11A33}"/>
                  </a:ext>
                </a:extLst>
              </p:cNvPr>
              <p:cNvSpPr/>
              <p:nvPr/>
            </p:nvSpPr>
            <p:spPr>
              <a:xfrm>
                <a:off x="4914928" y="5440832"/>
                <a:ext cx="299330" cy="341289"/>
              </a:xfrm>
              <a:prstGeom prst="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71" name="矩形 254">
                <a:extLst>
                  <a:ext uri="{FF2B5EF4-FFF2-40B4-BE49-F238E27FC236}">
                    <a16:creationId xmlns:a16="http://schemas.microsoft.com/office/drawing/2014/main" id="{4746C6C5-F7CB-7841-8A8C-C0173EA11A33}"/>
                  </a:ext>
                </a:extLst>
              </p:cNvPr>
              <p:cNvSpPr>
                <a:spLocks noRot="1" noChangeAspect="1" noMove="1" noResize="1" noEditPoints="1" noAdjustHandles="1" noChangeArrowheads="1" noChangeShapeType="1" noTextEdit="1"/>
              </p:cNvSpPr>
              <p:nvPr/>
            </p:nvSpPr>
            <p:spPr>
              <a:xfrm>
                <a:off x="4914928" y="5440832"/>
                <a:ext cx="299330" cy="341289"/>
              </a:xfrm>
              <a:prstGeom prst="rect">
                <a:avLst/>
              </a:prstGeom>
              <a:blipFill>
                <a:blip r:embed="rId16"/>
                <a:stretch>
                  <a:fillRect/>
                </a:stretch>
              </a:blipFill>
              <a:ln w="28575">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矩形 256">
                <a:extLst>
                  <a:ext uri="{FF2B5EF4-FFF2-40B4-BE49-F238E27FC236}">
                    <a16:creationId xmlns:a16="http://schemas.microsoft.com/office/drawing/2014/main" id="{6301FD15-6B94-0E44-A456-35C867D1C78D}"/>
                  </a:ext>
                </a:extLst>
              </p:cNvPr>
              <p:cNvSpPr/>
              <p:nvPr/>
            </p:nvSpPr>
            <p:spPr>
              <a:xfrm>
                <a:off x="6642086" y="3886100"/>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72" name="矩形 256">
                <a:extLst>
                  <a:ext uri="{FF2B5EF4-FFF2-40B4-BE49-F238E27FC236}">
                    <a16:creationId xmlns:a16="http://schemas.microsoft.com/office/drawing/2014/main" id="{6301FD15-6B94-0E44-A456-35C867D1C78D}"/>
                  </a:ext>
                </a:extLst>
              </p:cNvPr>
              <p:cNvSpPr>
                <a:spLocks noRot="1" noChangeAspect="1" noMove="1" noResize="1" noEditPoints="1" noAdjustHandles="1" noChangeArrowheads="1" noChangeShapeType="1" noTextEdit="1"/>
              </p:cNvSpPr>
              <p:nvPr/>
            </p:nvSpPr>
            <p:spPr>
              <a:xfrm>
                <a:off x="6642086" y="3886100"/>
                <a:ext cx="299330" cy="341289"/>
              </a:xfrm>
              <a:prstGeom prst="rect">
                <a:avLst/>
              </a:prstGeom>
              <a:blipFill>
                <a:blip r:embed="rId17"/>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矩形 257">
                <a:extLst>
                  <a:ext uri="{FF2B5EF4-FFF2-40B4-BE49-F238E27FC236}">
                    <a16:creationId xmlns:a16="http://schemas.microsoft.com/office/drawing/2014/main" id="{3DCB6C74-3ABC-3A44-BF51-270EBA77683D}"/>
                  </a:ext>
                </a:extLst>
              </p:cNvPr>
              <p:cNvSpPr/>
              <p:nvPr/>
            </p:nvSpPr>
            <p:spPr>
              <a:xfrm>
                <a:off x="4892178" y="3134870"/>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73" name="矩形 257">
                <a:extLst>
                  <a:ext uri="{FF2B5EF4-FFF2-40B4-BE49-F238E27FC236}">
                    <a16:creationId xmlns:a16="http://schemas.microsoft.com/office/drawing/2014/main" id="{3DCB6C74-3ABC-3A44-BF51-270EBA77683D}"/>
                  </a:ext>
                </a:extLst>
              </p:cNvPr>
              <p:cNvSpPr>
                <a:spLocks noRot="1" noChangeAspect="1" noMove="1" noResize="1" noEditPoints="1" noAdjustHandles="1" noChangeArrowheads="1" noChangeShapeType="1" noTextEdit="1"/>
              </p:cNvSpPr>
              <p:nvPr/>
            </p:nvSpPr>
            <p:spPr>
              <a:xfrm>
                <a:off x="4892178" y="3134870"/>
                <a:ext cx="299330" cy="341289"/>
              </a:xfrm>
              <a:prstGeom prst="rect">
                <a:avLst/>
              </a:prstGeom>
              <a:blipFill>
                <a:blip r:embed="rId18"/>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矩形 258">
                <a:extLst>
                  <a:ext uri="{FF2B5EF4-FFF2-40B4-BE49-F238E27FC236}">
                    <a16:creationId xmlns:a16="http://schemas.microsoft.com/office/drawing/2014/main" id="{EBB05F1C-A24C-5046-8BD8-AAC8D98FC6DF}"/>
                  </a:ext>
                </a:extLst>
              </p:cNvPr>
              <p:cNvSpPr/>
              <p:nvPr/>
            </p:nvSpPr>
            <p:spPr>
              <a:xfrm>
                <a:off x="6639919" y="4516174"/>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74" name="矩形 258">
                <a:extLst>
                  <a:ext uri="{FF2B5EF4-FFF2-40B4-BE49-F238E27FC236}">
                    <a16:creationId xmlns:a16="http://schemas.microsoft.com/office/drawing/2014/main" id="{EBB05F1C-A24C-5046-8BD8-AAC8D98FC6DF}"/>
                  </a:ext>
                </a:extLst>
              </p:cNvPr>
              <p:cNvSpPr>
                <a:spLocks noRot="1" noChangeAspect="1" noMove="1" noResize="1" noEditPoints="1" noAdjustHandles="1" noChangeArrowheads="1" noChangeShapeType="1" noTextEdit="1"/>
              </p:cNvSpPr>
              <p:nvPr/>
            </p:nvSpPr>
            <p:spPr>
              <a:xfrm>
                <a:off x="6639919" y="4516174"/>
                <a:ext cx="299330" cy="341289"/>
              </a:xfrm>
              <a:prstGeom prst="rect">
                <a:avLst/>
              </a:prstGeom>
              <a:blipFill>
                <a:blip r:embed="rId19"/>
                <a:stretch>
                  <a:fillRect/>
                </a:stretch>
              </a:blipFill>
              <a:ln>
                <a:solidFill>
                  <a:schemeClr val="accent2">
                    <a:lumMod val="40000"/>
                    <a:lumOff val="60000"/>
                  </a:schemeClr>
                </a:solidFill>
              </a:ln>
            </p:spPr>
            <p:txBody>
              <a:bodyPr/>
              <a:lstStyle/>
              <a:p>
                <a:r>
                  <a:rPr lang="en-US">
                    <a:noFill/>
                  </a:rPr>
                  <a:t> </a:t>
                </a:r>
              </a:p>
            </p:txBody>
          </p:sp>
        </mc:Fallback>
      </mc:AlternateContent>
      <p:cxnSp>
        <p:nvCxnSpPr>
          <p:cNvPr id="75" name="直接箭头连接符 259">
            <a:extLst>
              <a:ext uri="{FF2B5EF4-FFF2-40B4-BE49-F238E27FC236}">
                <a16:creationId xmlns:a16="http://schemas.microsoft.com/office/drawing/2014/main" id="{0D547E01-701C-9749-B227-C3CA4C335707}"/>
              </a:ext>
            </a:extLst>
          </p:cNvPr>
          <p:cNvCxnSpPr>
            <a:stCxn id="32" idx="0"/>
            <a:endCxn id="25" idx="2"/>
          </p:cNvCxnSpPr>
          <p:nvPr/>
        </p:nvCxnSpPr>
        <p:spPr>
          <a:xfrm flipH="1" flipV="1">
            <a:off x="3902768" y="3504997"/>
            <a:ext cx="4364" cy="28436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260">
            <a:extLst>
              <a:ext uri="{FF2B5EF4-FFF2-40B4-BE49-F238E27FC236}">
                <a16:creationId xmlns:a16="http://schemas.microsoft.com/office/drawing/2014/main" id="{799695B0-1CC6-3C49-8244-73471852A02B}"/>
              </a:ext>
            </a:extLst>
          </p:cNvPr>
          <p:cNvCxnSpPr>
            <a:stCxn id="33" idx="0"/>
            <a:endCxn id="26" idx="2"/>
          </p:cNvCxnSpPr>
          <p:nvPr/>
        </p:nvCxnSpPr>
        <p:spPr>
          <a:xfrm flipH="1" flipV="1">
            <a:off x="4475395" y="3504997"/>
            <a:ext cx="764" cy="28085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261">
            <a:extLst>
              <a:ext uri="{FF2B5EF4-FFF2-40B4-BE49-F238E27FC236}">
                <a16:creationId xmlns:a16="http://schemas.microsoft.com/office/drawing/2014/main" id="{FCE138C3-569A-B14B-86C3-8B2E7AF73C50}"/>
              </a:ext>
            </a:extLst>
          </p:cNvPr>
          <p:cNvCxnSpPr>
            <a:stCxn id="34" idx="0"/>
            <a:endCxn id="27" idx="2"/>
          </p:cNvCxnSpPr>
          <p:nvPr/>
        </p:nvCxnSpPr>
        <p:spPr>
          <a:xfrm flipV="1">
            <a:off x="5621439" y="3521311"/>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262">
            <a:extLst>
              <a:ext uri="{FF2B5EF4-FFF2-40B4-BE49-F238E27FC236}">
                <a16:creationId xmlns:a16="http://schemas.microsoft.com/office/drawing/2014/main" id="{AEF0C88F-0BD1-F942-A303-FA5D95F36539}"/>
              </a:ext>
            </a:extLst>
          </p:cNvPr>
          <p:cNvCxnSpPr/>
          <p:nvPr/>
        </p:nvCxnSpPr>
        <p:spPr>
          <a:xfrm flipV="1">
            <a:off x="5770682" y="3351084"/>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263">
            <a:extLst>
              <a:ext uri="{FF2B5EF4-FFF2-40B4-BE49-F238E27FC236}">
                <a16:creationId xmlns:a16="http://schemas.microsoft.com/office/drawing/2014/main" id="{A2299EA6-5BAF-FF4C-B245-05765C454A45}"/>
              </a:ext>
            </a:extLst>
          </p:cNvPr>
          <p:cNvSpPr/>
          <p:nvPr/>
        </p:nvSpPr>
        <p:spPr>
          <a:xfrm>
            <a:off x="3760232"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80" name="矩形 264">
            <a:extLst>
              <a:ext uri="{FF2B5EF4-FFF2-40B4-BE49-F238E27FC236}">
                <a16:creationId xmlns:a16="http://schemas.microsoft.com/office/drawing/2014/main" id="{99ADE72A-3555-8445-818D-95019602E1C8}"/>
              </a:ext>
            </a:extLst>
          </p:cNvPr>
          <p:cNvSpPr/>
          <p:nvPr/>
        </p:nvSpPr>
        <p:spPr>
          <a:xfrm>
            <a:off x="4332859"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81" name="矩形 265">
            <a:extLst>
              <a:ext uri="{FF2B5EF4-FFF2-40B4-BE49-F238E27FC236}">
                <a16:creationId xmlns:a16="http://schemas.microsoft.com/office/drawing/2014/main" id="{C5536F1E-95D7-1245-92FF-59521F541CA8}"/>
              </a:ext>
            </a:extLst>
          </p:cNvPr>
          <p:cNvSpPr/>
          <p:nvPr/>
        </p:nvSpPr>
        <p:spPr>
          <a:xfrm>
            <a:off x="5482328" y="2563460"/>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82" name="直接箭头连接符 266">
            <a:extLst>
              <a:ext uri="{FF2B5EF4-FFF2-40B4-BE49-F238E27FC236}">
                <a16:creationId xmlns:a16="http://schemas.microsoft.com/office/drawing/2014/main" id="{FF5EBF3E-C929-0C4C-97E8-B6D6BB8E9065}"/>
              </a:ext>
            </a:extLst>
          </p:cNvPr>
          <p:cNvCxnSpPr>
            <a:stCxn id="79" idx="1"/>
          </p:cNvCxnSpPr>
          <p:nvPr/>
        </p:nvCxnSpPr>
        <p:spPr>
          <a:xfrm flipH="1">
            <a:off x="3481363"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267">
                <a:extLst>
                  <a:ext uri="{FF2B5EF4-FFF2-40B4-BE49-F238E27FC236}">
                    <a16:creationId xmlns:a16="http://schemas.microsoft.com/office/drawing/2014/main" id="{70EF1B07-BA38-B647-866E-F24F5D4CF775}"/>
                  </a:ext>
                </a:extLst>
              </p:cNvPr>
              <p:cNvSpPr/>
              <p:nvPr/>
            </p:nvSpPr>
            <p:spPr>
              <a:xfrm>
                <a:off x="5468775" y="2587598"/>
                <a:ext cx="103797"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83" name="矩形 267">
                <a:extLst>
                  <a:ext uri="{FF2B5EF4-FFF2-40B4-BE49-F238E27FC236}">
                    <a16:creationId xmlns:a16="http://schemas.microsoft.com/office/drawing/2014/main" id="{70EF1B07-BA38-B647-866E-F24F5D4CF775}"/>
                  </a:ext>
                </a:extLst>
              </p:cNvPr>
              <p:cNvSpPr>
                <a:spLocks noRot="1" noChangeAspect="1" noMove="1" noResize="1" noEditPoints="1" noAdjustHandles="1" noChangeArrowheads="1" noChangeShapeType="1" noTextEdit="1"/>
              </p:cNvSpPr>
              <p:nvPr/>
            </p:nvSpPr>
            <p:spPr>
              <a:xfrm>
                <a:off x="5468775" y="2587598"/>
                <a:ext cx="103797" cy="333746"/>
              </a:xfrm>
              <a:prstGeom prst="rect">
                <a:avLst/>
              </a:prstGeom>
              <a:blipFill>
                <a:blip r:embed="rId20"/>
                <a:stretch>
                  <a:fillRect r="-130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矩形 268">
                <a:extLst>
                  <a:ext uri="{FF2B5EF4-FFF2-40B4-BE49-F238E27FC236}">
                    <a16:creationId xmlns:a16="http://schemas.microsoft.com/office/drawing/2014/main" id="{B88A7690-1CCE-8C4B-8CEA-275C26E3B0D7}"/>
                  </a:ext>
                </a:extLst>
              </p:cNvPr>
              <p:cNvSpPr/>
              <p:nvPr/>
            </p:nvSpPr>
            <p:spPr>
              <a:xfrm>
                <a:off x="4325789" y="2570275"/>
                <a:ext cx="79619"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84" name="矩形 268">
                <a:extLst>
                  <a:ext uri="{FF2B5EF4-FFF2-40B4-BE49-F238E27FC236}">
                    <a16:creationId xmlns:a16="http://schemas.microsoft.com/office/drawing/2014/main" id="{B88A7690-1CCE-8C4B-8CEA-275C26E3B0D7}"/>
                  </a:ext>
                </a:extLst>
              </p:cNvPr>
              <p:cNvSpPr>
                <a:spLocks noRot="1" noChangeAspect="1" noMove="1" noResize="1" noEditPoints="1" noAdjustHandles="1" noChangeArrowheads="1" noChangeShapeType="1" noTextEdit="1"/>
              </p:cNvSpPr>
              <p:nvPr/>
            </p:nvSpPr>
            <p:spPr>
              <a:xfrm>
                <a:off x="4325789" y="2570275"/>
                <a:ext cx="79619" cy="330796"/>
              </a:xfrm>
              <a:prstGeom prst="rect">
                <a:avLst/>
              </a:prstGeom>
              <a:blipFill>
                <a:blip r:embed="rId21"/>
                <a:stretch>
                  <a:fillRect r="-175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矩形 269">
                <a:extLst>
                  <a:ext uri="{FF2B5EF4-FFF2-40B4-BE49-F238E27FC236}">
                    <a16:creationId xmlns:a16="http://schemas.microsoft.com/office/drawing/2014/main" id="{64F29699-E1B7-7340-B1C2-19883BAF0896}"/>
                  </a:ext>
                </a:extLst>
              </p:cNvPr>
              <p:cNvSpPr/>
              <p:nvPr/>
            </p:nvSpPr>
            <p:spPr>
              <a:xfrm>
                <a:off x="3758395" y="2578912"/>
                <a:ext cx="60791"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85" name="矩形 269">
                <a:extLst>
                  <a:ext uri="{FF2B5EF4-FFF2-40B4-BE49-F238E27FC236}">
                    <a16:creationId xmlns:a16="http://schemas.microsoft.com/office/drawing/2014/main" id="{64F29699-E1B7-7340-B1C2-19883BAF0896}"/>
                  </a:ext>
                </a:extLst>
              </p:cNvPr>
              <p:cNvSpPr>
                <a:spLocks noRot="1" noChangeAspect="1" noMove="1" noResize="1" noEditPoints="1" noAdjustHandles="1" noChangeArrowheads="1" noChangeShapeType="1" noTextEdit="1"/>
              </p:cNvSpPr>
              <p:nvPr/>
            </p:nvSpPr>
            <p:spPr>
              <a:xfrm>
                <a:off x="3758395" y="2578912"/>
                <a:ext cx="60791" cy="332270"/>
              </a:xfrm>
              <a:prstGeom prst="rect">
                <a:avLst/>
              </a:prstGeom>
              <a:blipFill>
                <a:blip r:embed="rId22"/>
                <a:stretch>
                  <a:fillRect r="-214286"/>
                </a:stretch>
              </a:blipFill>
              <a:ln>
                <a:solidFill>
                  <a:schemeClr val="accent1">
                    <a:lumMod val="90000"/>
                  </a:schemeClr>
                </a:solidFill>
              </a:ln>
            </p:spPr>
            <p:txBody>
              <a:bodyPr/>
              <a:lstStyle/>
              <a:p>
                <a:r>
                  <a:rPr lang="en-US">
                    <a:noFill/>
                  </a:rPr>
                  <a:t> </a:t>
                </a:r>
              </a:p>
            </p:txBody>
          </p:sp>
        </mc:Fallback>
      </mc:AlternateContent>
      <p:cxnSp>
        <p:nvCxnSpPr>
          <p:cNvPr id="86" name="直接箭头连接符 270">
            <a:extLst>
              <a:ext uri="{FF2B5EF4-FFF2-40B4-BE49-F238E27FC236}">
                <a16:creationId xmlns:a16="http://schemas.microsoft.com/office/drawing/2014/main" id="{4BA55709-C44E-EE47-8F19-C600E26FBA30}"/>
              </a:ext>
            </a:extLst>
          </p:cNvPr>
          <p:cNvCxnSpPr/>
          <p:nvPr/>
        </p:nvCxnSpPr>
        <p:spPr>
          <a:xfrm flipH="1">
            <a:off x="4059176" y="272496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271">
            <a:extLst>
              <a:ext uri="{FF2B5EF4-FFF2-40B4-BE49-F238E27FC236}">
                <a16:creationId xmlns:a16="http://schemas.microsoft.com/office/drawing/2014/main" id="{EBE5D103-7ACF-1448-B27E-1B4296DA5E99}"/>
              </a:ext>
            </a:extLst>
          </p:cNvPr>
          <p:cNvCxnSpPr/>
          <p:nvPr/>
        </p:nvCxnSpPr>
        <p:spPr>
          <a:xfrm flipH="1">
            <a:off x="4621722" y="2734508"/>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272">
            <a:extLst>
              <a:ext uri="{FF2B5EF4-FFF2-40B4-BE49-F238E27FC236}">
                <a16:creationId xmlns:a16="http://schemas.microsoft.com/office/drawing/2014/main" id="{7360141F-56A1-B141-B4A9-7F488DC65D46}"/>
              </a:ext>
            </a:extLst>
          </p:cNvPr>
          <p:cNvCxnSpPr/>
          <p:nvPr/>
        </p:nvCxnSpPr>
        <p:spPr>
          <a:xfrm flipH="1">
            <a:off x="5190541"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273">
            <a:extLst>
              <a:ext uri="{FF2B5EF4-FFF2-40B4-BE49-F238E27FC236}">
                <a16:creationId xmlns:a16="http://schemas.microsoft.com/office/drawing/2014/main" id="{81825974-AB8A-DE49-9BC6-0D67F57B0824}"/>
              </a:ext>
            </a:extLst>
          </p:cNvPr>
          <p:cNvCxnSpPr/>
          <p:nvPr/>
        </p:nvCxnSpPr>
        <p:spPr>
          <a:xfrm flipH="1">
            <a:off x="5775608" y="2731781"/>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弧形 274">
            <a:extLst>
              <a:ext uri="{FF2B5EF4-FFF2-40B4-BE49-F238E27FC236}">
                <a16:creationId xmlns:a16="http://schemas.microsoft.com/office/drawing/2014/main" id="{4CA52B38-8795-2A45-9B0B-65A1A943B977}"/>
              </a:ext>
            </a:extLst>
          </p:cNvPr>
          <p:cNvSpPr/>
          <p:nvPr/>
        </p:nvSpPr>
        <p:spPr>
          <a:xfrm>
            <a:off x="3657993" y="2917994"/>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91" name="弧形 275">
            <a:extLst>
              <a:ext uri="{FF2B5EF4-FFF2-40B4-BE49-F238E27FC236}">
                <a16:creationId xmlns:a16="http://schemas.microsoft.com/office/drawing/2014/main" id="{C2FC87C8-B6FF-FE41-AED5-1B678AD45CCE}"/>
              </a:ext>
            </a:extLst>
          </p:cNvPr>
          <p:cNvSpPr/>
          <p:nvPr/>
        </p:nvSpPr>
        <p:spPr>
          <a:xfrm>
            <a:off x="4206218" y="2920787"/>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92" name="弧形 276">
            <a:extLst>
              <a:ext uri="{FF2B5EF4-FFF2-40B4-BE49-F238E27FC236}">
                <a16:creationId xmlns:a16="http://schemas.microsoft.com/office/drawing/2014/main" id="{7E66828A-2B0E-DF43-A242-E3959D2D7BB0}"/>
              </a:ext>
            </a:extLst>
          </p:cNvPr>
          <p:cNvSpPr/>
          <p:nvPr/>
        </p:nvSpPr>
        <p:spPr>
          <a:xfrm>
            <a:off x="5351166" y="2931851"/>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93" name="矩形 277">
            <a:extLst>
              <a:ext uri="{FF2B5EF4-FFF2-40B4-BE49-F238E27FC236}">
                <a16:creationId xmlns:a16="http://schemas.microsoft.com/office/drawing/2014/main" id="{C388763D-2F03-0E4F-A522-788183E93B40}"/>
              </a:ext>
            </a:extLst>
          </p:cNvPr>
          <p:cNvSpPr/>
          <p:nvPr/>
        </p:nvSpPr>
        <p:spPr>
          <a:xfrm>
            <a:off x="3697882" y="251343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94" name="矩形 292">
            <a:extLst>
              <a:ext uri="{FF2B5EF4-FFF2-40B4-BE49-F238E27FC236}">
                <a16:creationId xmlns:a16="http://schemas.microsoft.com/office/drawing/2014/main" id="{ADDDB634-3B1F-5C4F-AE22-C934FF5A0CD8}"/>
              </a:ext>
            </a:extLst>
          </p:cNvPr>
          <p:cNvSpPr/>
          <p:nvPr/>
        </p:nvSpPr>
        <p:spPr>
          <a:xfrm>
            <a:off x="4273906" y="2515720"/>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95" name="矩形 293">
            <a:extLst>
              <a:ext uri="{FF2B5EF4-FFF2-40B4-BE49-F238E27FC236}">
                <a16:creationId xmlns:a16="http://schemas.microsoft.com/office/drawing/2014/main" id="{625A8EE4-5AA4-1542-B12A-371554A5B033}"/>
              </a:ext>
            </a:extLst>
          </p:cNvPr>
          <p:cNvSpPr/>
          <p:nvPr/>
        </p:nvSpPr>
        <p:spPr>
          <a:xfrm>
            <a:off x="5411682" y="2499647"/>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96" name="矩形 294">
            <a:extLst>
              <a:ext uri="{FF2B5EF4-FFF2-40B4-BE49-F238E27FC236}">
                <a16:creationId xmlns:a16="http://schemas.microsoft.com/office/drawing/2014/main" id="{B052AEC8-F261-6E43-8410-6445336FD6BB}"/>
              </a:ext>
            </a:extLst>
          </p:cNvPr>
          <p:cNvSpPr/>
          <p:nvPr/>
        </p:nvSpPr>
        <p:spPr>
          <a:xfrm>
            <a:off x="7087667" y="2488625"/>
            <a:ext cx="471932" cy="1081621"/>
          </a:xfrm>
          <a:prstGeom prst="rect">
            <a:avLst/>
          </a:prstGeom>
          <a:solidFill>
            <a:schemeClr val="accent1">
              <a:lumMod val="90000"/>
            </a:schemeClr>
          </a:solidFill>
          <a:ln w="28575">
            <a:solidFill>
              <a:schemeClr val="accent1">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ln>
                  <a:solidFill>
                    <a:schemeClr val="tx1"/>
                  </a:solidFill>
                </a:ln>
                <a:solidFill>
                  <a:schemeClr val="tx1"/>
                </a:solidFill>
              </a:rPr>
              <a:t>Zero </a:t>
            </a:r>
          </a:p>
          <a:p>
            <a:pPr algn="ctr"/>
            <a:r>
              <a:rPr lang="en-US" altLang="zh-CN" sz="900" dirty="0">
                <a:ln>
                  <a:solidFill>
                    <a:schemeClr val="tx1"/>
                  </a:solidFill>
                </a:ln>
                <a:solidFill>
                  <a:schemeClr val="tx1"/>
                </a:solidFill>
              </a:rPr>
              <a:t>Pad</a:t>
            </a:r>
            <a:endParaRPr lang="zh-CN" altLang="en-US" sz="900" dirty="0">
              <a:ln>
                <a:solidFill>
                  <a:schemeClr val="tx1"/>
                </a:solidFill>
              </a:ln>
              <a:solidFill>
                <a:schemeClr val="tx1"/>
              </a:solidFill>
            </a:endParaRPr>
          </a:p>
        </p:txBody>
      </p:sp>
      <p:sp>
        <p:nvSpPr>
          <p:cNvPr id="97" name="文本框 295">
            <a:extLst>
              <a:ext uri="{FF2B5EF4-FFF2-40B4-BE49-F238E27FC236}">
                <a16:creationId xmlns:a16="http://schemas.microsoft.com/office/drawing/2014/main" id="{61FCF895-018D-0848-B685-BEF56ADDB552}"/>
              </a:ext>
            </a:extLst>
          </p:cNvPr>
          <p:cNvSpPr txBox="1"/>
          <p:nvPr/>
        </p:nvSpPr>
        <p:spPr>
          <a:xfrm>
            <a:off x="7116565" y="3272153"/>
            <a:ext cx="443034" cy="253916"/>
          </a:xfrm>
          <a:prstGeom prst="rect">
            <a:avLst/>
          </a:prstGeom>
          <a:solidFill>
            <a:schemeClr val="accent1">
              <a:lumMod val="90000"/>
            </a:schemeClr>
          </a:solidFill>
          <a:ln>
            <a:solidFill>
              <a:schemeClr val="accent1">
                <a:lumMod val="90000"/>
              </a:schemeClr>
            </a:solidFill>
          </a:ln>
        </p:spPr>
        <p:txBody>
          <a:bodyPr wrap="square" rtlCol="0">
            <a:spAutoFit/>
          </a:bodyPr>
          <a:lstStyle/>
          <a:p>
            <a:r>
              <a:rPr lang="en-US" altLang="zh-CN" sz="1050" dirty="0"/>
              <a:t>P+1</a:t>
            </a:r>
            <a:endParaRPr lang="zh-CN" altLang="en-US" sz="1350" dirty="0"/>
          </a:p>
        </p:txBody>
      </p:sp>
      <mc:AlternateContent xmlns:mc="http://schemas.openxmlformats.org/markup-compatibility/2006" xmlns:a14="http://schemas.microsoft.com/office/drawing/2010/main">
        <mc:Choice Requires="a14">
          <p:sp>
            <p:nvSpPr>
              <p:cNvPr id="98" name="矩形 296">
                <a:extLst>
                  <a:ext uri="{FF2B5EF4-FFF2-40B4-BE49-F238E27FC236}">
                    <a16:creationId xmlns:a16="http://schemas.microsoft.com/office/drawing/2014/main" id="{923EDB06-8C32-B143-B6FA-85F0BA66AFA1}"/>
                  </a:ext>
                </a:extLst>
              </p:cNvPr>
              <p:cNvSpPr/>
              <p:nvPr/>
            </p:nvSpPr>
            <p:spPr>
              <a:xfrm>
                <a:off x="6636812"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8" name="矩形 296">
                <a:extLst>
                  <a:ext uri="{FF2B5EF4-FFF2-40B4-BE49-F238E27FC236}">
                    <a16:creationId xmlns:a16="http://schemas.microsoft.com/office/drawing/2014/main" id="{923EDB06-8C32-B143-B6FA-85F0BA66AFA1}"/>
                  </a:ext>
                </a:extLst>
              </p:cNvPr>
              <p:cNvSpPr>
                <a:spLocks noRot="1" noChangeAspect="1" noMove="1" noResize="1" noEditPoints="1" noAdjustHandles="1" noChangeArrowheads="1" noChangeShapeType="1" noTextEdit="1"/>
              </p:cNvSpPr>
              <p:nvPr/>
            </p:nvSpPr>
            <p:spPr>
              <a:xfrm>
                <a:off x="6636812" y="3163911"/>
                <a:ext cx="299330" cy="341289"/>
              </a:xfrm>
              <a:prstGeom prst="rect">
                <a:avLst/>
              </a:prstGeom>
              <a:blipFill>
                <a:blip r:embed="rId23"/>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矩形 298">
                <a:extLst>
                  <a:ext uri="{FF2B5EF4-FFF2-40B4-BE49-F238E27FC236}">
                    <a16:creationId xmlns:a16="http://schemas.microsoft.com/office/drawing/2014/main" id="{DE06BD9F-EF15-8E44-9092-D116BCD99D6A}"/>
                  </a:ext>
                </a:extLst>
              </p:cNvPr>
              <p:cNvSpPr/>
              <p:nvPr/>
            </p:nvSpPr>
            <p:spPr>
              <a:xfrm>
                <a:off x="6639036"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99" name="矩形 298">
                <a:extLst>
                  <a:ext uri="{FF2B5EF4-FFF2-40B4-BE49-F238E27FC236}">
                    <a16:creationId xmlns:a16="http://schemas.microsoft.com/office/drawing/2014/main" id="{DE06BD9F-EF15-8E44-9092-D116BCD99D6A}"/>
                  </a:ext>
                </a:extLst>
              </p:cNvPr>
              <p:cNvSpPr>
                <a:spLocks noRot="1" noChangeAspect="1" noMove="1" noResize="1" noEditPoints="1" noAdjustHandles="1" noChangeArrowheads="1" noChangeShapeType="1" noTextEdit="1"/>
              </p:cNvSpPr>
              <p:nvPr/>
            </p:nvSpPr>
            <p:spPr>
              <a:xfrm>
                <a:off x="6639036" y="2554311"/>
                <a:ext cx="299330" cy="341289"/>
              </a:xfrm>
              <a:prstGeom prst="rect">
                <a:avLst/>
              </a:prstGeom>
              <a:blipFill>
                <a:blip r:embed="rId24"/>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矩形 299">
                <a:extLst>
                  <a:ext uri="{FF2B5EF4-FFF2-40B4-BE49-F238E27FC236}">
                    <a16:creationId xmlns:a16="http://schemas.microsoft.com/office/drawing/2014/main" id="{36CEE21B-5A1A-9E4D-B89A-88944B5FCA27}"/>
                  </a:ext>
                </a:extLst>
              </p:cNvPr>
              <p:cNvSpPr/>
              <p:nvPr/>
            </p:nvSpPr>
            <p:spPr>
              <a:xfrm>
                <a:off x="4876800" y="3897149"/>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00" name="矩形 299">
                <a:extLst>
                  <a:ext uri="{FF2B5EF4-FFF2-40B4-BE49-F238E27FC236}">
                    <a16:creationId xmlns:a16="http://schemas.microsoft.com/office/drawing/2014/main" id="{36CEE21B-5A1A-9E4D-B89A-88944B5FCA27}"/>
                  </a:ext>
                </a:extLst>
              </p:cNvPr>
              <p:cNvSpPr>
                <a:spLocks noRot="1" noChangeAspect="1" noMove="1" noResize="1" noEditPoints="1" noAdjustHandles="1" noChangeArrowheads="1" noChangeShapeType="1" noTextEdit="1"/>
              </p:cNvSpPr>
              <p:nvPr/>
            </p:nvSpPr>
            <p:spPr>
              <a:xfrm>
                <a:off x="4876800" y="3897149"/>
                <a:ext cx="299330" cy="341289"/>
              </a:xfrm>
              <a:prstGeom prst="rect">
                <a:avLst/>
              </a:prstGeom>
              <a:blipFill>
                <a:blip r:embed="rId25"/>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矩形 300">
                <a:extLst>
                  <a:ext uri="{FF2B5EF4-FFF2-40B4-BE49-F238E27FC236}">
                    <a16:creationId xmlns:a16="http://schemas.microsoft.com/office/drawing/2014/main" id="{EAB3BF8B-B128-0743-B624-DEB2379F661D}"/>
                  </a:ext>
                </a:extLst>
              </p:cNvPr>
              <p:cNvSpPr/>
              <p:nvPr/>
            </p:nvSpPr>
            <p:spPr>
              <a:xfrm>
                <a:off x="4876800" y="4509736"/>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1350" i="1" dirty="0">
                  <a:ln>
                    <a:solidFill>
                      <a:schemeClr val="tx1"/>
                    </a:solidFill>
                  </a:ln>
                  <a:solidFill>
                    <a:schemeClr val="tx1"/>
                  </a:solidFill>
                  <a:latin typeface="Cambria Math" panose="02040503050406030204" pitchFamily="18" charset="0"/>
                </a:endParaRPr>
              </a:p>
            </p:txBody>
          </p:sp>
        </mc:Choice>
        <mc:Fallback xmlns="">
          <p:sp>
            <p:nvSpPr>
              <p:cNvPr id="101" name="矩形 300">
                <a:extLst>
                  <a:ext uri="{FF2B5EF4-FFF2-40B4-BE49-F238E27FC236}">
                    <a16:creationId xmlns:a16="http://schemas.microsoft.com/office/drawing/2014/main" id="{EAB3BF8B-B128-0743-B624-DEB2379F661D}"/>
                  </a:ext>
                </a:extLst>
              </p:cNvPr>
              <p:cNvSpPr>
                <a:spLocks noRot="1" noChangeAspect="1" noMove="1" noResize="1" noEditPoints="1" noAdjustHandles="1" noChangeArrowheads="1" noChangeShapeType="1" noTextEdit="1"/>
              </p:cNvSpPr>
              <p:nvPr/>
            </p:nvSpPr>
            <p:spPr>
              <a:xfrm>
                <a:off x="4876800" y="4509736"/>
                <a:ext cx="299330" cy="341289"/>
              </a:xfrm>
              <a:prstGeom prst="rect">
                <a:avLst/>
              </a:prstGeom>
              <a:blipFill>
                <a:blip r:embed="rId26"/>
                <a:stretch>
                  <a:fillRect/>
                </a:stretch>
              </a:blipFill>
              <a:ln>
                <a:solidFill>
                  <a:schemeClr val="accent2">
                    <a:lumMod val="40000"/>
                    <a:lumOff val="60000"/>
                  </a:schemeClr>
                </a:solidFill>
              </a:ln>
            </p:spPr>
            <p:txBody>
              <a:bodyPr/>
              <a:lstStyle/>
              <a:p>
                <a:r>
                  <a:rPr lang="en-US">
                    <a:noFill/>
                  </a:rPr>
                  <a:t> </a:t>
                </a:r>
              </a:p>
            </p:txBody>
          </p:sp>
        </mc:Fallback>
      </mc:AlternateContent>
      <p:sp>
        <p:nvSpPr>
          <p:cNvPr id="102" name="椭圆 301">
            <a:extLst>
              <a:ext uri="{FF2B5EF4-FFF2-40B4-BE49-F238E27FC236}">
                <a16:creationId xmlns:a16="http://schemas.microsoft.com/office/drawing/2014/main" id="{68B9102F-0348-4743-A295-0918D60DC722}"/>
              </a:ext>
            </a:extLst>
          </p:cNvPr>
          <p:cNvSpPr/>
          <p:nvPr/>
        </p:nvSpPr>
        <p:spPr>
          <a:xfrm>
            <a:off x="4384569" y="5122307"/>
            <a:ext cx="178493" cy="174635"/>
          </a:xfrm>
          <a:prstGeom prst="ellipse">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a:t>
            </a:r>
            <a:endParaRPr lang="zh-CN" altLang="en-US" sz="1350" dirty="0">
              <a:solidFill>
                <a:schemeClr val="tx1"/>
              </a:solidFill>
            </a:endParaRPr>
          </a:p>
        </p:txBody>
      </p:sp>
      <p:cxnSp>
        <p:nvCxnSpPr>
          <p:cNvPr id="103" name="直接箭头连接符 304">
            <a:extLst>
              <a:ext uri="{FF2B5EF4-FFF2-40B4-BE49-F238E27FC236}">
                <a16:creationId xmlns:a16="http://schemas.microsoft.com/office/drawing/2014/main" id="{156CE68F-BF92-8246-9221-42109CA9A0F3}"/>
              </a:ext>
            </a:extLst>
          </p:cNvPr>
          <p:cNvCxnSpPr>
            <a:stCxn id="102" idx="0"/>
            <a:endCxn id="16" idx="2"/>
          </p:cNvCxnSpPr>
          <p:nvPr/>
        </p:nvCxnSpPr>
        <p:spPr>
          <a:xfrm flipH="1" flipV="1">
            <a:off x="3912139" y="4865488"/>
            <a:ext cx="561677"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305">
            <a:extLst>
              <a:ext uri="{FF2B5EF4-FFF2-40B4-BE49-F238E27FC236}">
                <a16:creationId xmlns:a16="http://schemas.microsoft.com/office/drawing/2014/main" id="{4738BD72-9211-2449-8593-4620CC97B61F}"/>
              </a:ext>
            </a:extLst>
          </p:cNvPr>
          <p:cNvCxnSpPr>
            <a:stCxn id="102" idx="0"/>
            <a:endCxn id="17" idx="2"/>
          </p:cNvCxnSpPr>
          <p:nvPr/>
        </p:nvCxnSpPr>
        <p:spPr>
          <a:xfrm flipV="1">
            <a:off x="4473816" y="4865488"/>
            <a:ext cx="1372"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306">
            <a:extLst>
              <a:ext uri="{FF2B5EF4-FFF2-40B4-BE49-F238E27FC236}">
                <a16:creationId xmlns:a16="http://schemas.microsoft.com/office/drawing/2014/main" id="{7F511BF4-13B4-2944-B10B-B3C87D24F3FC}"/>
              </a:ext>
            </a:extLst>
          </p:cNvPr>
          <p:cNvCxnSpPr>
            <a:stCxn id="102" idx="0"/>
            <a:endCxn id="18" idx="2"/>
          </p:cNvCxnSpPr>
          <p:nvPr/>
        </p:nvCxnSpPr>
        <p:spPr>
          <a:xfrm flipV="1">
            <a:off x="4473816" y="4870215"/>
            <a:ext cx="1148484" cy="252092"/>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307">
            <a:extLst>
              <a:ext uri="{FF2B5EF4-FFF2-40B4-BE49-F238E27FC236}">
                <a16:creationId xmlns:a16="http://schemas.microsoft.com/office/drawing/2014/main" id="{2F646056-284B-0C44-8205-0837FBF45BA1}"/>
              </a:ext>
            </a:extLst>
          </p:cNvPr>
          <p:cNvSpPr txBox="1"/>
          <p:nvPr/>
        </p:nvSpPr>
        <p:spPr>
          <a:xfrm>
            <a:off x="3304737" y="5082868"/>
            <a:ext cx="1309160" cy="253916"/>
          </a:xfrm>
          <a:prstGeom prst="rect">
            <a:avLst/>
          </a:prstGeom>
          <a:noFill/>
          <a:ln w="28575">
            <a:noFill/>
          </a:ln>
        </p:spPr>
        <p:txBody>
          <a:bodyPr wrap="square" rtlCol="0">
            <a:spAutoFit/>
          </a:bodyPr>
          <a:lstStyle/>
          <a:p>
            <a:r>
              <a:rPr lang="en-US" altLang="zh-CN" sz="1050" dirty="0"/>
              <a:t>soft attention</a:t>
            </a:r>
            <a:endParaRPr lang="zh-CN" altLang="en-US" sz="1050" dirty="0"/>
          </a:p>
        </p:txBody>
      </p:sp>
      <p:sp>
        <p:nvSpPr>
          <p:cNvPr id="107" name="矩形 308">
            <a:extLst>
              <a:ext uri="{FF2B5EF4-FFF2-40B4-BE49-F238E27FC236}">
                <a16:creationId xmlns:a16="http://schemas.microsoft.com/office/drawing/2014/main" id="{3232CB19-EA9F-F648-91F7-E970E693F46F}"/>
              </a:ext>
            </a:extLst>
          </p:cNvPr>
          <p:cNvSpPr/>
          <p:nvPr/>
        </p:nvSpPr>
        <p:spPr>
          <a:xfrm>
            <a:off x="6053503" y="450086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08" name="矩形 309">
            <a:extLst>
              <a:ext uri="{FF2B5EF4-FFF2-40B4-BE49-F238E27FC236}">
                <a16:creationId xmlns:a16="http://schemas.microsoft.com/office/drawing/2014/main" id="{D8A5EEA9-E68A-484D-9495-B96B58E8967E}"/>
              </a:ext>
            </a:extLst>
          </p:cNvPr>
          <p:cNvSpPr/>
          <p:nvPr/>
        </p:nvSpPr>
        <p:spPr>
          <a:xfrm>
            <a:off x="6056066" y="315196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09" name="矩形 310">
            <a:extLst>
              <a:ext uri="{FF2B5EF4-FFF2-40B4-BE49-F238E27FC236}">
                <a16:creationId xmlns:a16="http://schemas.microsoft.com/office/drawing/2014/main" id="{14EC5C63-317D-FA49-AC0A-2A76B7B8C46E}"/>
              </a:ext>
            </a:extLst>
          </p:cNvPr>
          <p:cNvSpPr/>
          <p:nvPr/>
        </p:nvSpPr>
        <p:spPr>
          <a:xfrm>
            <a:off x="5973533" y="3797709"/>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10" name="矩形 311">
                <a:extLst>
                  <a:ext uri="{FF2B5EF4-FFF2-40B4-BE49-F238E27FC236}">
                    <a16:creationId xmlns:a16="http://schemas.microsoft.com/office/drawing/2014/main" id="{D02EAAB8-F08F-1A44-ACD4-90F68B54E349}"/>
                  </a:ext>
                </a:extLst>
              </p:cNvPr>
              <p:cNvSpPr/>
              <p:nvPr/>
            </p:nvSpPr>
            <p:spPr>
              <a:xfrm>
                <a:off x="6056067" y="3176100"/>
                <a:ext cx="82338"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10" name="矩形 311">
                <a:extLst>
                  <a:ext uri="{FF2B5EF4-FFF2-40B4-BE49-F238E27FC236}">
                    <a16:creationId xmlns:a16="http://schemas.microsoft.com/office/drawing/2014/main" id="{D02EAAB8-F08F-1A44-ACD4-90F68B54E349}"/>
                  </a:ext>
                </a:extLst>
              </p:cNvPr>
              <p:cNvSpPr>
                <a:spLocks noRot="1" noChangeAspect="1" noMove="1" noResize="1" noEditPoints="1" noAdjustHandles="1" noChangeArrowheads="1" noChangeShapeType="1" noTextEdit="1"/>
              </p:cNvSpPr>
              <p:nvPr/>
            </p:nvSpPr>
            <p:spPr>
              <a:xfrm>
                <a:off x="6056067" y="3176100"/>
                <a:ext cx="82338" cy="332270"/>
              </a:xfrm>
              <a:prstGeom prst="rect">
                <a:avLst/>
              </a:prstGeom>
              <a:blipFill>
                <a:blip r:embed="rId27"/>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矩形 312">
                <a:extLst>
                  <a:ext uri="{FF2B5EF4-FFF2-40B4-BE49-F238E27FC236}">
                    <a16:creationId xmlns:a16="http://schemas.microsoft.com/office/drawing/2014/main" id="{5C1F0983-BC52-914F-BF5C-2852751A3BA7}"/>
                  </a:ext>
                </a:extLst>
              </p:cNvPr>
              <p:cNvSpPr/>
              <p:nvPr/>
            </p:nvSpPr>
            <p:spPr>
              <a:xfrm>
                <a:off x="6049552" y="4522903"/>
                <a:ext cx="101924"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11" name="矩形 312">
                <a:extLst>
                  <a:ext uri="{FF2B5EF4-FFF2-40B4-BE49-F238E27FC236}">
                    <a16:creationId xmlns:a16="http://schemas.microsoft.com/office/drawing/2014/main" id="{5C1F0983-BC52-914F-BF5C-2852751A3BA7}"/>
                  </a:ext>
                </a:extLst>
              </p:cNvPr>
              <p:cNvSpPr>
                <a:spLocks noRot="1" noChangeAspect="1" noMove="1" noResize="1" noEditPoints="1" noAdjustHandles="1" noChangeArrowheads="1" noChangeShapeType="1" noTextEdit="1"/>
              </p:cNvSpPr>
              <p:nvPr/>
            </p:nvSpPr>
            <p:spPr>
              <a:xfrm>
                <a:off x="6049552" y="4522903"/>
                <a:ext cx="101924" cy="321306"/>
              </a:xfrm>
              <a:prstGeom prst="rect">
                <a:avLst/>
              </a:prstGeom>
              <a:blipFill>
                <a:blip r:embed="rId28"/>
                <a:stretch>
                  <a:fillRect r="-140000"/>
                </a:stretch>
              </a:blipFill>
              <a:ln>
                <a:solidFill>
                  <a:schemeClr val="accent2">
                    <a:lumMod val="40000"/>
                    <a:lumOff val="60000"/>
                  </a:schemeClr>
                </a:solidFill>
              </a:ln>
            </p:spPr>
            <p:txBody>
              <a:bodyPr/>
              <a:lstStyle/>
              <a:p>
                <a:r>
                  <a:rPr lang="en-US">
                    <a:noFill/>
                  </a:rPr>
                  <a:t> </a:t>
                </a:r>
              </a:p>
            </p:txBody>
          </p:sp>
        </mc:Fallback>
      </mc:AlternateContent>
      <p:sp>
        <p:nvSpPr>
          <p:cNvPr id="112" name="矩形 313">
            <a:extLst>
              <a:ext uri="{FF2B5EF4-FFF2-40B4-BE49-F238E27FC236}">
                <a16:creationId xmlns:a16="http://schemas.microsoft.com/office/drawing/2014/main" id="{15668BD1-C06F-2448-AC9A-BE73F8BAB05E}"/>
              </a:ext>
            </a:extLst>
          </p:cNvPr>
          <p:cNvSpPr/>
          <p:nvPr/>
        </p:nvSpPr>
        <p:spPr>
          <a:xfrm>
            <a:off x="6053159" y="3902671"/>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13" name="矩形 314">
                <a:extLst>
                  <a:ext uri="{FF2B5EF4-FFF2-40B4-BE49-F238E27FC236}">
                    <a16:creationId xmlns:a16="http://schemas.microsoft.com/office/drawing/2014/main" id="{E6A51E62-4BEF-7649-9B32-B0DDF500CC5D}"/>
                  </a:ext>
                </a:extLst>
              </p:cNvPr>
              <p:cNvSpPr/>
              <p:nvPr/>
            </p:nvSpPr>
            <p:spPr>
              <a:xfrm>
                <a:off x="6049553" y="3937074"/>
                <a:ext cx="84694"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𝑝</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13" name="矩形 314">
                <a:extLst>
                  <a:ext uri="{FF2B5EF4-FFF2-40B4-BE49-F238E27FC236}">
                    <a16:creationId xmlns:a16="http://schemas.microsoft.com/office/drawing/2014/main" id="{E6A51E62-4BEF-7649-9B32-B0DDF500CC5D}"/>
                  </a:ext>
                </a:extLst>
              </p:cNvPr>
              <p:cNvSpPr>
                <a:spLocks noRot="1" noChangeAspect="1" noMove="1" noResize="1" noEditPoints="1" noAdjustHandles="1" noChangeArrowheads="1" noChangeShapeType="1" noTextEdit="1"/>
              </p:cNvSpPr>
              <p:nvPr/>
            </p:nvSpPr>
            <p:spPr>
              <a:xfrm>
                <a:off x="6049553" y="3937074"/>
                <a:ext cx="84694" cy="321306"/>
              </a:xfrm>
              <a:prstGeom prst="rect">
                <a:avLst/>
              </a:prstGeom>
              <a:blipFill>
                <a:blip r:embed="rId29"/>
                <a:stretch>
                  <a:fillRect r="-155556"/>
                </a:stretch>
              </a:blipFill>
              <a:ln>
                <a:solidFill>
                  <a:srgbClr val="00B0F0"/>
                </a:solidFill>
              </a:ln>
            </p:spPr>
            <p:txBody>
              <a:bodyPr/>
              <a:lstStyle/>
              <a:p>
                <a:r>
                  <a:rPr lang="en-US">
                    <a:noFill/>
                  </a:rPr>
                  <a:t> </a:t>
                </a:r>
              </a:p>
            </p:txBody>
          </p:sp>
        </mc:Fallback>
      </mc:AlternateContent>
      <p:cxnSp>
        <p:nvCxnSpPr>
          <p:cNvPr id="114" name="直接箭头连接符 315">
            <a:extLst>
              <a:ext uri="{FF2B5EF4-FFF2-40B4-BE49-F238E27FC236}">
                <a16:creationId xmlns:a16="http://schemas.microsoft.com/office/drawing/2014/main" id="{6B1DF14A-EEEF-C041-AF35-A14D41B8946D}"/>
              </a:ext>
            </a:extLst>
          </p:cNvPr>
          <p:cNvCxnSpPr/>
          <p:nvPr/>
        </p:nvCxnSpPr>
        <p:spPr>
          <a:xfrm flipV="1">
            <a:off x="6343057" y="4100631"/>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316">
            <a:extLst>
              <a:ext uri="{FF2B5EF4-FFF2-40B4-BE49-F238E27FC236}">
                <a16:creationId xmlns:a16="http://schemas.microsoft.com/office/drawing/2014/main" id="{1BB16A70-A155-EB4B-96E3-591D4FE89086}"/>
              </a:ext>
            </a:extLst>
          </p:cNvPr>
          <p:cNvCxnSpPr>
            <a:stCxn id="109" idx="0"/>
            <a:endCxn id="108" idx="2"/>
          </p:cNvCxnSpPr>
          <p:nvPr/>
        </p:nvCxnSpPr>
        <p:spPr>
          <a:xfrm flipV="1">
            <a:off x="6198461" y="3517722"/>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317">
            <a:extLst>
              <a:ext uri="{FF2B5EF4-FFF2-40B4-BE49-F238E27FC236}">
                <a16:creationId xmlns:a16="http://schemas.microsoft.com/office/drawing/2014/main" id="{FEFA93F4-B788-AA42-99FE-AEBC62BCB8F0}"/>
              </a:ext>
            </a:extLst>
          </p:cNvPr>
          <p:cNvCxnSpPr/>
          <p:nvPr/>
        </p:nvCxnSpPr>
        <p:spPr>
          <a:xfrm flipV="1">
            <a:off x="6347705" y="3347495"/>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318">
            <a:extLst>
              <a:ext uri="{FF2B5EF4-FFF2-40B4-BE49-F238E27FC236}">
                <a16:creationId xmlns:a16="http://schemas.microsoft.com/office/drawing/2014/main" id="{CDD9BEC6-7480-194E-A4D1-5C7C0E4EBDE6}"/>
              </a:ext>
            </a:extLst>
          </p:cNvPr>
          <p:cNvSpPr/>
          <p:nvPr/>
        </p:nvSpPr>
        <p:spPr>
          <a:xfrm>
            <a:off x="6059350" y="255987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18" name="矩形 319">
                <a:extLst>
                  <a:ext uri="{FF2B5EF4-FFF2-40B4-BE49-F238E27FC236}">
                    <a16:creationId xmlns:a16="http://schemas.microsoft.com/office/drawing/2014/main" id="{36298B95-8D85-BA46-ADBE-FA51A85923E8}"/>
                  </a:ext>
                </a:extLst>
              </p:cNvPr>
              <p:cNvSpPr/>
              <p:nvPr/>
            </p:nvSpPr>
            <p:spPr>
              <a:xfrm>
                <a:off x="6053159" y="2584010"/>
                <a:ext cx="106600"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18" name="矩形 319">
                <a:extLst>
                  <a:ext uri="{FF2B5EF4-FFF2-40B4-BE49-F238E27FC236}">
                    <a16:creationId xmlns:a16="http://schemas.microsoft.com/office/drawing/2014/main" id="{36298B95-8D85-BA46-ADBE-FA51A85923E8}"/>
                  </a:ext>
                </a:extLst>
              </p:cNvPr>
              <p:cNvSpPr>
                <a:spLocks noRot="1" noChangeAspect="1" noMove="1" noResize="1" noEditPoints="1" noAdjustHandles="1" noChangeArrowheads="1" noChangeShapeType="1" noTextEdit="1"/>
              </p:cNvSpPr>
              <p:nvPr/>
            </p:nvSpPr>
            <p:spPr>
              <a:xfrm>
                <a:off x="6053159" y="2584010"/>
                <a:ext cx="106600" cy="332270"/>
              </a:xfrm>
              <a:prstGeom prst="rect">
                <a:avLst/>
              </a:prstGeom>
              <a:blipFill>
                <a:blip r:embed="rId30"/>
                <a:stretch>
                  <a:fillRect r="-130000"/>
                </a:stretch>
              </a:blipFill>
              <a:ln>
                <a:solidFill>
                  <a:schemeClr val="accent1">
                    <a:lumMod val="90000"/>
                  </a:schemeClr>
                </a:solidFill>
              </a:ln>
            </p:spPr>
            <p:txBody>
              <a:bodyPr/>
              <a:lstStyle/>
              <a:p>
                <a:r>
                  <a:rPr lang="en-US">
                    <a:noFill/>
                  </a:rPr>
                  <a:t> </a:t>
                </a:r>
              </a:p>
            </p:txBody>
          </p:sp>
        </mc:Fallback>
      </mc:AlternateContent>
      <p:cxnSp>
        <p:nvCxnSpPr>
          <p:cNvPr id="119" name="直接箭头连接符 320">
            <a:extLst>
              <a:ext uri="{FF2B5EF4-FFF2-40B4-BE49-F238E27FC236}">
                <a16:creationId xmlns:a16="http://schemas.microsoft.com/office/drawing/2014/main" id="{23EC8E97-A8CC-7647-AC0D-44246E392D0E}"/>
              </a:ext>
            </a:extLst>
          </p:cNvPr>
          <p:cNvCxnSpPr/>
          <p:nvPr/>
        </p:nvCxnSpPr>
        <p:spPr>
          <a:xfrm flipH="1">
            <a:off x="6352630" y="272819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矩形 321">
            <a:extLst>
              <a:ext uri="{FF2B5EF4-FFF2-40B4-BE49-F238E27FC236}">
                <a16:creationId xmlns:a16="http://schemas.microsoft.com/office/drawing/2014/main" id="{103CDB6E-A83D-8040-A671-B195EDF137F8}"/>
              </a:ext>
            </a:extLst>
          </p:cNvPr>
          <p:cNvSpPr/>
          <p:nvPr/>
        </p:nvSpPr>
        <p:spPr>
          <a:xfrm>
            <a:off x="5988704" y="249605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121" name="文本框 322">
            <a:extLst>
              <a:ext uri="{FF2B5EF4-FFF2-40B4-BE49-F238E27FC236}">
                <a16:creationId xmlns:a16="http://schemas.microsoft.com/office/drawing/2014/main" id="{01B20FDF-D731-594B-9B78-2BA9E67F7AF0}"/>
              </a:ext>
            </a:extLst>
          </p:cNvPr>
          <p:cNvSpPr txBox="1"/>
          <p:nvPr/>
        </p:nvSpPr>
        <p:spPr>
          <a:xfrm>
            <a:off x="5833994" y="4255390"/>
            <a:ext cx="948591" cy="253916"/>
          </a:xfrm>
          <a:prstGeom prst="rect">
            <a:avLst/>
          </a:prstGeom>
          <a:noFill/>
        </p:spPr>
        <p:txBody>
          <a:bodyPr wrap="square" rtlCol="0">
            <a:spAutoFit/>
          </a:bodyPr>
          <a:lstStyle/>
          <a:p>
            <a:r>
              <a:rPr lang="en-US" altLang="zh-CN" sz="1050" dirty="0"/>
              <a:t>Gymnasium</a:t>
            </a:r>
            <a:endParaRPr lang="zh-CN" altLang="en-US" sz="1500" dirty="0"/>
          </a:p>
        </p:txBody>
      </p:sp>
      <p:cxnSp>
        <p:nvCxnSpPr>
          <p:cNvPr id="122" name="直接箭头连接符 323">
            <a:extLst>
              <a:ext uri="{FF2B5EF4-FFF2-40B4-BE49-F238E27FC236}">
                <a16:creationId xmlns:a16="http://schemas.microsoft.com/office/drawing/2014/main" id="{4C55D62E-F8DE-2547-942D-208834CEB3B8}"/>
              </a:ext>
            </a:extLst>
          </p:cNvPr>
          <p:cNvCxnSpPr>
            <a:endCxn id="107" idx="2"/>
          </p:cNvCxnSpPr>
          <p:nvPr/>
        </p:nvCxnSpPr>
        <p:spPr>
          <a:xfrm flipV="1">
            <a:off x="4448547" y="4866626"/>
            <a:ext cx="1750775" cy="25031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弧形 324">
            <a:extLst>
              <a:ext uri="{FF2B5EF4-FFF2-40B4-BE49-F238E27FC236}">
                <a16:creationId xmlns:a16="http://schemas.microsoft.com/office/drawing/2014/main" id="{FDB7EFA7-B618-0F45-A183-93E21BA51791}"/>
              </a:ext>
            </a:extLst>
          </p:cNvPr>
          <p:cNvSpPr/>
          <p:nvPr/>
        </p:nvSpPr>
        <p:spPr>
          <a:xfrm>
            <a:off x="5933775" y="2919743"/>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124" name="矩形 325">
                <a:extLst>
                  <a:ext uri="{FF2B5EF4-FFF2-40B4-BE49-F238E27FC236}">
                    <a16:creationId xmlns:a16="http://schemas.microsoft.com/office/drawing/2014/main" id="{CF6D9E3E-EA36-8B40-A44F-B48BAD55AE9E}"/>
                  </a:ext>
                </a:extLst>
              </p:cNvPr>
              <p:cNvSpPr/>
              <p:nvPr/>
            </p:nvSpPr>
            <p:spPr>
              <a:xfrm>
                <a:off x="3183569"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24" name="矩形 325">
                <a:extLst>
                  <a:ext uri="{FF2B5EF4-FFF2-40B4-BE49-F238E27FC236}">
                    <a16:creationId xmlns:a16="http://schemas.microsoft.com/office/drawing/2014/main" id="{CF6D9E3E-EA36-8B40-A44F-B48BAD55AE9E}"/>
                  </a:ext>
                </a:extLst>
              </p:cNvPr>
              <p:cNvSpPr>
                <a:spLocks noRot="1" noChangeAspect="1" noMove="1" noResize="1" noEditPoints="1" noAdjustHandles="1" noChangeArrowheads="1" noChangeShapeType="1" noTextEdit="1"/>
              </p:cNvSpPr>
              <p:nvPr/>
            </p:nvSpPr>
            <p:spPr>
              <a:xfrm>
                <a:off x="3183569" y="2554311"/>
                <a:ext cx="299330" cy="341289"/>
              </a:xfrm>
              <a:prstGeom prst="rect">
                <a:avLst/>
              </a:prstGeom>
              <a:blipFill>
                <a:blip r:embed="rId31"/>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矩形 326">
                <a:extLst>
                  <a:ext uri="{FF2B5EF4-FFF2-40B4-BE49-F238E27FC236}">
                    <a16:creationId xmlns:a16="http://schemas.microsoft.com/office/drawing/2014/main" id="{FD46C1AA-0AB1-A343-BC44-DFC097C33BA7}"/>
                  </a:ext>
                </a:extLst>
              </p:cNvPr>
              <p:cNvSpPr/>
              <p:nvPr/>
            </p:nvSpPr>
            <p:spPr>
              <a:xfrm>
                <a:off x="3196863"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25" name="矩形 326">
                <a:extLst>
                  <a:ext uri="{FF2B5EF4-FFF2-40B4-BE49-F238E27FC236}">
                    <a16:creationId xmlns:a16="http://schemas.microsoft.com/office/drawing/2014/main" id="{FD46C1AA-0AB1-A343-BC44-DFC097C33BA7}"/>
                  </a:ext>
                </a:extLst>
              </p:cNvPr>
              <p:cNvSpPr>
                <a:spLocks noRot="1" noChangeAspect="1" noMove="1" noResize="1" noEditPoints="1" noAdjustHandles="1" noChangeArrowheads="1" noChangeShapeType="1" noTextEdit="1"/>
              </p:cNvSpPr>
              <p:nvPr/>
            </p:nvSpPr>
            <p:spPr>
              <a:xfrm>
                <a:off x="3196863" y="3163911"/>
                <a:ext cx="299330" cy="341289"/>
              </a:xfrm>
              <a:prstGeom prst="rect">
                <a:avLst/>
              </a:prstGeom>
              <a:blipFill>
                <a:blip r:embed="rId32"/>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矩形 327">
                <a:extLst>
                  <a:ext uri="{FF2B5EF4-FFF2-40B4-BE49-F238E27FC236}">
                    <a16:creationId xmlns:a16="http://schemas.microsoft.com/office/drawing/2014/main" id="{92EA2B7E-38B3-3C4E-84D1-276EA3A74159}"/>
                  </a:ext>
                </a:extLst>
              </p:cNvPr>
              <p:cNvSpPr/>
              <p:nvPr/>
            </p:nvSpPr>
            <p:spPr>
              <a:xfrm>
                <a:off x="3195482" y="3885952"/>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26" name="矩形 327">
                <a:extLst>
                  <a:ext uri="{FF2B5EF4-FFF2-40B4-BE49-F238E27FC236}">
                    <a16:creationId xmlns:a16="http://schemas.microsoft.com/office/drawing/2014/main" id="{92EA2B7E-38B3-3C4E-84D1-276EA3A74159}"/>
                  </a:ext>
                </a:extLst>
              </p:cNvPr>
              <p:cNvSpPr>
                <a:spLocks noRot="1" noChangeAspect="1" noMove="1" noResize="1" noEditPoints="1" noAdjustHandles="1" noChangeArrowheads="1" noChangeShapeType="1" noTextEdit="1"/>
              </p:cNvSpPr>
              <p:nvPr/>
            </p:nvSpPr>
            <p:spPr>
              <a:xfrm>
                <a:off x="3195482" y="3885952"/>
                <a:ext cx="299330" cy="341289"/>
              </a:xfrm>
              <a:prstGeom prst="rect">
                <a:avLst/>
              </a:prstGeom>
              <a:blipFill>
                <a:blip r:embed="rId33"/>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矩形 328">
                <a:extLst>
                  <a:ext uri="{FF2B5EF4-FFF2-40B4-BE49-F238E27FC236}">
                    <a16:creationId xmlns:a16="http://schemas.microsoft.com/office/drawing/2014/main" id="{6E0FF694-296D-424F-8719-B3020C28DB15}"/>
                  </a:ext>
                </a:extLst>
              </p:cNvPr>
              <p:cNvSpPr/>
              <p:nvPr/>
            </p:nvSpPr>
            <p:spPr>
              <a:xfrm>
                <a:off x="3185160" y="4516174"/>
                <a:ext cx="311226" cy="348018"/>
              </a:xfrm>
              <a:prstGeom prst="rect">
                <a:avLst/>
              </a:prstGeom>
              <a:solidFill>
                <a:srgbClr val="A3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27" name="矩形 328">
                <a:extLst>
                  <a:ext uri="{FF2B5EF4-FFF2-40B4-BE49-F238E27FC236}">
                    <a16:creationId xmlns:a16="http://schemas.microsoft.com/office/drawing/2014/main" id="{6E0FF694-296D-424F-8719-B3020C28DB15}"/>
                  </a:ext>
                </a:extLst>
              </p:cNvPr>
              <p:cNvSpPr>
                <a:spLocks noRot="1" noChangeAspect="1" noMove="1" noResize="1" noEditPoints="1" noAdjustHandles="1" noChangeArrowheads="1" noChangeShapeType="1" noTextEdit="1"/>
              </p:cNvSpPr>
              <p:nvPr/>
            </p:nvSpPr>
            <p:spPr>
              <a:xfrm>
                <a:off x="3185160" y="4516174"/>
                <a:ext cx="311226" cy="348018"/>
              </a:xfrm>
              <a:prstGeom prst="rect">
                <a:avLst/>
              </a:prstGeom>
              <a:blipFill>
                <a:blip r:embed="rId34"/>
                <a:stretch>
                  <a:fillRect/>
                </a:stretch>
              </a:blipFill>
              <a:ln>
                <a:noFill/>
              </a:ln>
            </p:spPr>
            <p:txBody>
              <a:bodyPr/>
              <a:lstStyle/>
              <a:p>
                <a:r>
                  <a:rPr lang="en-US">
                    <a:noFill/>
                  </a:rPr>
                  <a:t> </a:t>
                </a:r>
              </a:p>
            </p:txBody>
          </p:sp>
        </mc:Fallback>
      </mc:AlternateContent>
      <p:cxnSp>
        <p:nvCxnSpPr>
          <p:cNvPr id="128" name="直接箭头连接符 329">
            <a:extLst>
              <a:ext uri="{FF2B5EF4-FFF2-40B4-BE49-F238E27FC236}">
                <a16:creationId xmlns:a16="http://schemas.microsoft.com/office/drawing/2014/main" id="{FC3B16B7-FF26-E645-90B4-C846407AEE4E}"/>
              </a:ext>
            </a:extLst>
          </p:cNvPr>
          <p:cNvCxnSpPr/>
          <p:nvPr/>
        </p:nvCxnSpPr>
        <p:spPr>
          <a:xfrm>
            <a:off x="3898886" y="2438400"/>
            <a:ext cx="0" cy="56033"/>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330">
            <a:extLst>
              <a:ext uri="{FF2B5EF4-FFF2-40B4-BE49-F238E27FC236}">
                <a16:creationId xmlns:a16="http://schemas.microsoft.com/office/drawing/2014/main" id="{1E248CFA-5D33-A148-9CF5-2F4A359D1917}"/>
              </a:ext>
            </a:extLst>
          </p:cNvPr>
          <p:cNvCxnSpPr/>
          <p:nvPr/>
        </p:nvCxnSpPr>
        <p:spPr>
          <a:xfrm flipV="1">
            <a:off x="4478678" y="4886813"/>
            <a:ext cx="514661" cy="237734"/>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331">
            <a:extLst>
              <a:ext uri="{FF2B5EF4-FFF2-40B4-BE49-F238E27FC236}">
                <a16:creationId xmlns:a16="http://schemas.microsoft.com/office/drawing/2014/main" id="{781787F0-F606-D641-92B5-D7FB185C876F}"/>
              </a:ext>
            </a:extLst>
          </p:cNvPr>
          <p:cNvCxnSpPr>
            <a:endCxn id="74" idx="2"/>
          </p:cNvCxnSpPr>
          <p:nvPr/>
        </p:nvCxnSpPr>
        <p:spPr>
          <a:xfrm flipV="1">
            <a:off x="4463776" y="4857463"/>
            <a:ext cx="2325808" cy="268326"/>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文本框 152">
            <a:extLst>
              <a:ext uri="{FF2B5EF4-FFF2-40B4-BE49-F238E27FC236}">
                <a16:creationId xmlns:a16="http://schemas.microsoft.com/office/drawing/2014/main" id="{6C5D6476-2CE3-074D-8C70-93C87851F397}"/>
              </a:ext>
            </a:extLst>
          </p:cNvPr>
          <p:cNvSpPr txBox="1"/>
          <p:nvPr/>
        </p:nvSpPr>
        <p:spPr>
          <a:xfrm>
            <a:off x="1229497" y="1159981"/>
            <a:ext cx="1493847" cy="461665"/>
          </a:xfrm>
          <a:prstGeom prst="rect">
            <a:avLst/>
          </a:prstGeom>
          <a:noFill/>
        </p:spPr>
        <p:txBody>
          <a:bodyPr wrap="square" rtlCol="0">
            <a:spAutoFit/>
          </a:bodyPr>
          <a:lstStyle/>
          <a:p>
            <a:r>
              <a:rPr lang="en-US" altLang="zh-CN" sz="1200" b="1" dirty="0">
                <a:solidFill>
                  <a:srgbClr val="0070C0"/>
                </a:solidFill>
              </a:rPr>
              <a:t>Answer </a:t>
            </a:r>
            <a:r>
              <a:rPr lang="en-US" altLang="zh-CN" sz="1200" b="1" dirty="0"/>
              <a:t>Pointer Layer</a:t>
            </a:r>
            <a:endParaRPr lang="zh-CN" altLang="en-US" sz="1600" b="1" dirty="0"/>
          </a:p>
        </p:txBody>
      </p:sp>
      <p:sp>
        <p:nvSpPr>
          <p:cNvPr id="132" name="文本框 153">
            <a:extLst>
              <a:ext uri="{FF2B5EF4-FFF2-40B4-BE49-F238E27FC236}">
                <a16:creationId xmlns:a16="http://schemas.microsoft.com/office/drawing/2014/main" id="{094A41DC-B016-B448-861D-DCE98280B57A}"/>
              </a:ext>
            </a:extLst>
          </p:cNvPr>
          <p:cNvSpPr txBox="1"/>
          <p:nvPr/>
        </p:nvSpPr>
        <p:spPr>
          <a:xfrm>
            <a:off x="1229497" y="2870904"/>
            <a:ext cx="1315296" cy="461665"/>
          </a:xfrm>
          <a:prstGeom prst="rect">
            <a:avLst/>
          </a:prstGeom>
          <a:noFill/>
        </p:spPr>
        <p:txBody>
          <a:bodyPr wrap="square" rtlCol="0">
            <a:spAutoFit/>
          </a:bodyPr>
          <a:lstStyle/>
          <a:p>
            <a:r>
              <a:rPr lang="en-US" altLang="zh-CN" sz="1200" b="1" dirty="0">
                <a:solidFill>
                  <a:srgbClr val="3C8C93"/>
                </a:solidFill>
              </a:rPr>
              <a:t>Match</a:t>
            </a:r>
            <a:r>
              <a:rPr lang="en-US" altLang="zh-CN" sz="1200" b="1" dirty="0"/>
              <a:t>-LSTM </a:t>
            </a:r>
          </a:p>
          <a:p>
            <a:r>
              <a:rPr lang="en-US" altLang="zh-CN" sz="1200" b="1" dirty="0"/>
              <a:t>Layer</a:t>
            </a:r>
          </a:p>
        </p:txBody>
      </p:sp>
      <p:sp>
        <p:nvSpPr>
          <p:cNvPr id="133" name="文本框 154">
            <a:extLst>
              <a:ext uri="{FF2B5EF4-FFF2-40B4-BE49-F238E27FC236}">
                <a16:creationId xmlns:a16="http://schemas.microsoft.com/office/drawing/2014/main" id="{2B6265A5-6E05-0F4E-962E-B8D24C4BE4B1}"/>
              </a:ext>
            </a:extLst>
          </p:cNvPr>
          <p:cNvSpPr txBox="1"/>
          <p:nvPr/>
        </p:nvSpPr>
        <p:spPr>
          <a:xfrm>
            <a:off x="1224296" y="3744627"/>
            <a:ext cx="1584648"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00B0F0"/>
                </a:solidFill>
              </a:rPr>
              <a:t>Passage</a:t>
            </a:r>
            <a:endParaRPr lang="zh-CN" altLang="en-US" sz="1200" b="1" dirty="0">
              <a:solidFill>
                <a:srgbClr val="00B0F0"/>
              </a:solidFill>
            </a:endParaRPr>
          </a:p>
        </p:txBody>
      </p:sp>
      <p:sp>
        <p:nvSpPr>
          <p:cNvPr id="134" name="文本框 155">
            <a:extLst>
              <a:ext uri="{FF2B5EF4-FFF2-40B4-BE49-F238E27FC236}">
                <a16:creationId xmlns:a16="http://schemas.microsoft.com/office/drawing/2014/main" id="{65A568A8-118F-7148-8C3C-549EC887C7F7}"/>
              </a:ext>
            </a:extLst>
          </p:cNvPr>
          <p:cNvSpPr txBox="1"/>
          <p:nvPr/>
        </p:nvSpPr>
        <p:spPr>
          <a:xfrm>
            <a:off x="1219200" y="5266078"/>
            <a:ext cx="1629894"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A3A3E0"/>
                </a:solidFill>
              </a:rPr>
              <a:t>Question</a:t>
            </a:r>
            <a:endParaRPr lang="zh-CN" altLang="en-US" sz="1200" b="1" dirty="0">
              <a:solidFill>
                <a:srgbClr val="A3A3E0"/>
              </a:solidFill>
            </a:endParaRPr>
          </a:p>
        </p:txBody>
      </p:sp>
      <p:sp>
        <p:nvSpPr>
          <p:cNvPr id="135" name="矩形 156">
            <a:extLst>
              <a:ext uri="{FF2B5EF4-FFF2-40B4-BE49-F238E27FC236}">
                <a16:creationId xmlns:a16="http://schemas.microsoft.com/office/drawing/2014/main" id="{420AB749-9896-C840-8EC3-3E782FEF8CD4}"/>
              </a:ext>
            </a:extLst>
          </p:cNvPr>
          <p:cNvSpPr/>
          <p:nvPr/>
        </p:nvSpPr>
        <p:spPr>
          <a:xfrm>
            <a:off x="3208882" y="1117087"/>
            <a:ext cx="291638" cy="36576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36" name="矩形 158">
                <a:extLst>
                  <a:ext uri="{FF2B5EF4-FFF2-40B4-BE49-F238E27FC236}">
                    <a16:creationId xmlns:a16="http://schemas.microsoft.com/office/drawing/2014/main" id="{37BE54B1-67C9-F54D-A99C-25C703626B86}"/>
                  </a:ext>
                </a:extLst>
              </p:cNvPr>
              <p:cNvSpPr/>
              <p:nvPr/>
            </p:nvSpPr>
            <p:spPr>
              <a:xfrm>
                <a:off x="3221144" y="1161340"/>
                <a:ext cx="118483" cy="300082"/>
              </a:xfrm>
              <a:prstGeom prst="rect">
                <a:avLst/>
              </a:prstGeom>
              <a:solidFill>
                <a:schemeClr val="bg2">
                  <a:lumMod val="20000"/>
                  <a:lumOff val="80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0</m:t>
                          </m:r>
                        </m:sub>
                        <m:sup>
                          <m:r>
                            <a:rPr lang="en-US" altLang="zh-CN" sz="1350" i="1">
                              <a:ln>
                                <a:solidFill>
                                  <a:schemeClr val="tx1"/>
                                </a:solidFill>
                              </a:ln>
                              <a:latin typeface="Cambria Math" panose="02040503050406030204" pitchFamily="18" charset="0"/>
                            </a:rPr>
                            <m:t>𝑎</m:t>
                          </m:r>
                        </m:sup>
                      </m:sSubSup>
                    </m:oMath>
                  </m:oMathPara>
                </a14:m>
                <a:endParaRPr lang="zh-CN" altLang="en-US" sz="1350" dirty="0"/>
              </a:p>
            </p:txBody>
          </p:sp>
        </mc:Choice>
        <mc:Fallback xmlns="">
          <p:sp>
            <p:nvSpPr>
              <p:cNvPr id="136" name="矩形 158">
                <a:extLst>
                  <a:ext uri="{FF2B5EF4-FFF2-40B4-BE49-F238E27FC236}">
                    <a16:creationId xmlns:a16="http://schemas.microsoft.com/office/drawing/2014/main" id="{37BE54B1-67C9-F54D-A99C-25C703626B86}"/>
                  </a:ext>
                </a:extLst>
              </p:cNvPr>
              <p:cNvSpPr>
                <a:spLocks noRot="1" noChangeAspect="1" noMove="1" noResize="1" noEditPoints="1" noAdjustHandles="1" noChangeArrowheads="1" noChangeShapeType="1" noTextEdit="1"/>
              </p:cNvSpPr>
              <p:nvPr/>
            </p:nvSpPr>
            <p:spPr>
              <a:xfrm>
                <a:off x="3221144" y="1161340"/>
                <a:ext cx="118483" cy="300082"/>
              </a:xfrm>
              <a:prstGeom prst="rect">
                <a:avLst/>
              </a:prstGeom>
              <a:blipFill>
                <a:blip r:embed="rId35"/>
                <a:stretch>
                  <a:fillRect r="-90000"/>
                </a:stretch>
              </a:blipFill>
              <a:ln>
                <a:noFill/>
              </a:ln>
            </p:spPr>
            <p:txBody>
              <a:bodyPr/>
              <a:lstStyle/>
              <a:p>
                <a:r>
                  <a:rPr lang="en-US">
                    <a:noFill/>
                  </a:rPr>
                  <a:t> </a:t>
                </a:r>
              </a:p>
            </p:txBody>
          </p:sp>
        </mc:Fallback>
      </mc:AlternateContent>
      <p:pic>
        <p:nvPicPr>
          <p:cNvPr id="137" name="Picture 136">
            <a:extLst>
              <a:ext uri="{FF2B5EF4-FFF2-40B4-BE49-F238E27FC236}">
                <a16:creationId xmlns:a16="http://schemas.microsoft.com/office/drawing/2014/main" id="{9E3AC952-A295-0A43-88A5-C06A571BA5C4}"/>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50349" y="1007467"/>
            <a:ext cx="869926" cy="963240"/>
          </a:xfrm>
          <a:prstGeom prst="rect">
            <a:avLst/>
          </a:prstGeom>
        </p:spPr>
      </p:pic>
    </p:spTree>
    <p:extLst>
      <p:ext uri="{BB962C8B-B14F-4D97-AF65-F5344CB8AC3E}">
        <p14:creationId xmlns:p14="http://schemas.microsoft.com/office/powerpoint/2010/main" val="3672046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1DE0-0841-3C49-ACF8-B7D729E907AB}"/>
              </a:ext>
            </a:extLst>
          </p:cNvPr>
          <p:cNvSpPr>
            <a:spLocks noGrp="1"/>
          </p:cNvSpPr>
          <p:nvPr>
            <p:ph type="title"/>
          </p:nvPr>
        </p:nvSpPr>
        <p:spPr/>
        <p:txBody>
          <a:bodyPr>
            <a:normAutofit fontScale="90000"/>
          </a:bodyPr>
          <a:lstStyle/>
          <a:p>
            <a:r>
              <a:rPr lang="en-US" dirty="0"/>
              <a:t>Match-LSTM + </a:t>
            </a:r>
            <a:r>
              <a:rPr lang="en-US" dirty="0" err="1"/>
              <a:t>PtrNet</a:t>
            </a:r>
            <a:endParaRPr lang="en-US" dirty="0"/>
          </a:p>
        </p:txBody>
      </p:sp>
      <p:sp>
        <p:nvSpPr>
          <p:cNvPr id="4" name="Date Placeholder 3">
            <a:extLst>
              <a:ext uri="{FF2B5EF4-FFF2-40B4-BE49-F238E27FC236}">
                <a16:creationId xmlns:a16="http://schemas.microsoft.com/office/drawing/2014/main" id="{5E8C5B7A-67B6-2E43-B52D-6E8C81848509}"/>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E88F6BB7-090E-3146-81CA-13C921EB93F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A5F570D-EA1B-3445-BC8B-954DA095BF2B}"/>
              </a:ext>
            </a:extLst>
          </p:cNvPr>
          <p:cNvSpPr>
            <a:spLocks noGrp="1"/>
          </p:cNvSpPr>
          <p:nvPr>
            <p:ph type="sldNum" sz="quarter" idx="12"/>
          </p:nvPr>
        </p:nvSpPr>
        <p:spPr/>
        <p:txBody>
          <a:bodyPr/>
          <a:lstStyle/>
          <a:p>
            <a:fld id="{69FD5B0C-E13F-4E8A-89B3-C7947FC10B15}" type="slidenum">
              <a:rPr lang="en-SG" smtClean="0"/>
              <a:t>42</a:t>
            </a:fld>
            <a:endParaRPr lang="en-SG"/>
          </a:p>
        </p:txBody>
      </p:sp>
      <p:cxnSp>
        <p:nvCxnSpPr>
          <p:cNvPr id="7" name="直接箭头连接符 12">
            <a:extLst>
              <a:ext uri="{FF2B5EF4-FFF2-40B4-BE49-F238E27FC236}">
                <a16:creationId xmlns:a16="http://schemas.microsoft.com/office/drawing/2014/main" id="{C015FE3E-2CA8-3446-BEE2-0935EA0F9992}"/>
              </a:ext>
            </a:extLst>
          </p:cNvPr>
          <p:cNvCxnSpPr/>
          <p:nvPr/>
        </p:nvCxnSpPr>
        <p:spPr>
          <a:xfrm>
            <a:off x="3352145"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415">
            <a:extLst>
              <a:ext uri="{FF2B5EF4-FFF2-40B4-BE49-F238E27FC236}">
                <a16:creationId xmlns:a16="http://schemas.microsoft.com/office/drawing/2014/main" id="{85886D84-2BAE-D841-93FB-536DECBB0293}"/>
              </a:ext>
            </a:extLst>
          </p:cNvPr>
          <p:cNvCxnSpPr/>
          <p:nvPr/>
        </p:nvCxnSpPr>
        <p:spPr>
          <a:xfrm>
            <a:off x="4474682" y="2283019"/>
            <a:ext cx="1095" cy="19344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416">
            <a:extLst>
              <a:ext uri="{FF2B5EF4-FFF2-40B4-BE49-F238E27FC236}">
                <a16:creationId xmlns:a16="http://schemas.microsoft.com/office/drawing/2014/main" id="{4979F9B7-774F-D744-B924-669275FC71F3}"/>
              </a:ext>
            </a:extLst>
          </p:cNvPr>
          <p:cNvCxnSpPr/>
          <p:nvPr/>
        </p:nvCxnSpPr>
        <p:spPr>
          <a:xfrm>
            <a:off x="5064899" y="2298825"/>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417">
            <a:extLst>
              <a:ext uri="{FF2B5EF4-FFF2-40B4-BE49-F238E27FC236}">
                <a16:creationId xmlns:a16="http://schemas.microsoft.com/office/drawing/2014/main" id="{D48C7A43-E2D4-4544-82BF-342FE497CB79}"/>
              </a:ext>
            </a:extLst>
          </p:cNvPr>
          <p:cNvCxnSpPr/>
          <p:nvPr/>
        </p:nvCxnSpPr>
        <p:spPr>
          <a:xfrm>
            <a:off x="5626357"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418">
            <a:extLst>
              <a:ext uri="{FF2B5EF4-FFF2-40B4-BE49-F238E27FC236}">
                <a16:creationId xmlns:a16="http://schemas.microsoft.com/office/drawing/2014/main" id="{86AA7507-BF7C-484C-8AE0-275AF759117C}"/>
              </a:ext>
            </a:extLst>
          </p:cNvPr>
          <p:cNvCxnSpPr/>
          <p:nvPr/>
        </p:nvCxnSpPr>
        <p:spPr>
          <a:xfrm>
            <a:off x="6206837" y="2301534"/>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419">
            <a:extLst>
              <a:ext uri="{FF2B5EF4-FFF2-40B4-BE49-F238E27FC236}">
                <a16:creationId xmlns:a16="http://schemas.microsoft.com/office/drawing/2014/main" id="{733FE73C-BFC9-574F-AF45-8AA89369CB00}"/>
              </a:ext>
            </a:extLst>
          </p:cNvPr>
          <p:cNvCxnSpPr/>
          <p:nvPr/>
        </p:nvCxnSpPr>
        <p:spPr>
          <a:xfrm>
            <a:off x="6782585"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420">
            <a:extLst>
              <a:ext uri="{FF2B5EF4-FFF2-40B4-BE49-F238E27FC236}">
                <a16:creationId xmlns:a16="http://schemas.microsoft.com/office/drawing/2014/main" id="{6FE453C5-61BE-6A45-ADD8-AE0E8EC751D9}"/>
              </a:ext>
            </a:extLst>
          </p:cNvPr>
          <p:cNvCxnSpPr/>
          <p:nvPr/>
        </p:nvCxnSpPr>
        <p:spPr>
          <a:xfrm>
            <a:off x="7249229" y="2297381"/>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422">
            <a:extLst>
              <a:ext uri="{FF2B5EF4-FFF2-40B4-BE49-F238E27FC236}">
                <a16:creationId xmlns:a16="http://schemas.microsoft.com/office/drawing/2014/main" id="{605293CD-D118-B440-899B-E50267C86F37}"/>
              </a:ext>
            </a:extLst>
          </p:cNvPr>
          <p:cNvCxnSpPr/>
          <p:nvPr/>
        </p:nvCxnSpPr>
        <p:spPr>
          <a:xfrm>
            <a:off x="3345146" y="2161092"/>
            <a:ext cx="39201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接箭头连接符 423">
            <a:extLst>
              <a:ext uri="{FF2B5EF4-FFF2-40B4-BE49-F238E27FC236}">
                <a16:creationId xmlns:a16="http://schemas.microsoft.com/office/drawing/2014/main" id="{33679FB4-53E8-E145-BE4A-9BBD2AE4193E}"/>
              </a:ext>
            </a:extLst>
          </p:cNvPr>
          <p:cNvCxnSpPr/>
          <p:nvPr/>
        </p:nvCxnSpPr>
        <p:spPr>
          <a:xfrm flipH="1">
            <a:off x="3352145" y="1482847"/>
            <a:ext cx="2556" cy="82543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424">
            <a:extLst>
              <a:ext uri="{FF2B5EF4-FFF2-40B4-BE49-F238E27FC236}">
                <a16:creationId xmlns:a16="http://schemas.microsoft.com/office/drawing/2014/main" id="{66460696-B0D8-274F-AE42-0825DAF16CB9}"/>
              </a:ext>
            </a:extLst>
          </p:cNvPr>
          <p:cNvCxnSpPr/>
          <p:nvPr/>
        </p:nvCxnSpPr>
        <p:spPr>
          <a:xfrm>
            <a:off x="3897216" y="1479337"/>
            <a:ext cx="1670" cy="8289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426">
            <a:extLst>
              <a:ext uri="{FF2B5EF4-FFF2-40B4-BE49-F238E27FC236}">
                <a16:creationId xmlns:a16="http://schemas.microsoft.com/office/drawing/2014/main" id="{23DEA4CB-3D89-A449-8001-51DF983510E5}"/>
              </a:ext>
            </a:extLst>
          </p:cNvPr>
          <p:cNvCxnSpPr/>
          <p:nvPr/>
        </p:nvCxnSpPr>
        <p:spPr>
          <a:xfrm>
            <a:off x="5064899" y="2148539"/>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427">
            <a:extLst>
              <a:ext uri="{FF2B5EF4-FFF2-40B4-BE49-F238E27FC236}">
                <a16:creationId xmlns:a16="http://schemas.microsoft.com/office/drawing/2014/main" id="{9C7F45CA-ACDB-0046-A802-0176A31A3099}"/>
              </a:ext>
            </a:extLst>
          </p:cNvPr>
          <p:cNvCxnSpPr/>
          <p:nvPr/>
        </p:nvCxnSpPr>
        <p:spPr>
          <a:xfrm>
            <a:off x="5626357" y="214709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428">
            <a:extLst>
              <a:ext uri="{FF2B5EF4-FFF2-40B4-BE49-F238E27FC236}">
                <a16:creationId xmlns:a16="http://schemas.microsoft.com/office/drawing/2014/main" id="{D00A94E1-3760-0D48-A4AF-AD920A7930F8}"/>
              </a:ext>
            </a:extLst>
          </p:cNvPr>
          <p:cNvCxnSpPr/>
          <p:nvPr/>
        </p:nvCxnSpPr>
        <p:spPr>
          <a:xfrm>
            <a:off x="6206837" y="2151248"/>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429">
            <a:extLst>
              <a:ext uri="{FF2B5EF4-FFF2-40B4-BE49-F238E27FC236}">
                <a16:creationId xmlns:a16="http://schemas.microsoft.com/office/drawing/2014/main" id="{C7C5B1F9-04E0-2D4A-B50F-41DE43B1E452}"/>
              </a:ext>
            </a:extLst>
          </p:cNvPr>
          <p:cNvCxnSpPr/>
          <p:nvPr/>
        </p:nvCxnSpPr>
        <p:spPr>
          <a:xfrm>
            <a:off x="6782585" y="214709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430">
            <a:extLst>
              <a:ext uri="{FF2B5EF4-FFF2-40B4-BE49-F238E27FC236}">
                <a16:creationId xmlns:a16="http://schemas.microsoft.com/office/drawing/2014/main" id="{199A53F3-7817-1347-8041-A69CD5C3BACA}"/>
              </a:ext>
            </a:extLst>
          </p:cNvPr>
          <p:cNvCxnSpPr/>
          <p:nvPr/>
        </p:nvCxnSpPr>
        <p:spPr>
          <a:xfrm>
            <a:off x="7249229" y="2147096"/>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1045">
            <a:extLst>
              <a:ext uri="{FF2B5EF4-FFF2-40B4-BE49-F238E27FC236}">
                <a16:creationId xmlns:a16="http://schemas.microsoft.com/office/drawing/2014/main" id="{BFC5C327-B3F7-5E4D-80B7-053DF4B41B52}"/>
              </a:ext>
            </a:extLst>
          </p:cNvPr>
          <p:cNvSpPr txBox="1"/>
          <p:nvPr/>
        </p:nvSpPr>
        <p:spPr>
          <a:xfrm>
            <a:off x="4137155" y="6143014"/>
            <a:ext cx="1951536" cy="300082"/>
          </a:xfrm>
          <a:prstGeom prst="rect">
            <a:avLst/>
          </a:prstGeom>
          <a:noFill/>
        </p:spPr>
        <p:txBody>
          <a:bodyPr wrap="square" rtlCol="0">
            <a:spAutoFit/>
          </a:bodyPr>
          <a:lstStyle/>
          <a:p>
            <a:r>
              <a:rPr lang="en-US" altLang="zh-CN" sz="1350" b="1" dirty="0"/>
              <a:t>(b) Boundary Model</a:t>
            </a:r>
            <a:endParaRPr lang="zh-CN" altLang="en-US" sz="1350" b="1" dirty="0"/>
          </a:p>
        </p:txBody>
      </p:sp>
      <p:cxnSp>
        <p:nvCxnSpPr>
          <p:cNvPr id="23" name="直接连接符 9">
            <a:extLst>
              <a:ext uri="{FF2B5EF4-FFF2-40B4-BE49-F238E27FC236}">
                <a16:creationId xmlns:a16="http://schemas.microsoft.com/office/drawing/2014/main" id="{E1546EC9-C3DE-F442-9B77-54FB227FC88F}"/>
              </a:ext>
            </a:extLst>
          </p:cNvPr>
          <p:cNvCxnSpPr/>
          <p:nvPr/>
        </p:nvCxnSpPr>
        <p:spPr>
          <a:xfrm>
            <a:off x="3345146" y="2311378"/>
            <a:ext cx="39201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箭头连接符 425">
            <a:extLst>
              <a:ext uri="{FF2B5EF4-FFF2-40B4-BE49-F238E27FC236}">
                <a16:creationId xmlns:a16="http://schemas.microsoft.com/office/drawing/2014/main" id="{5910749A-A7ED-B744-844B-7C434FA0FD97}"/>
              </a:ext>
            </a:extLst>
          </p:cNvPr>
          <p:cNvCxnSpPr/>
          <p:nvPr/>
        </p:nvCxnSpPr>
        <p:spPr>
          <a:xfrm>
            <a:off x="6206837" y="2161092"/>
            <a:ext cx="0" cy="161186"/>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04">
            <a:extLst>
              <a:ext uri="{FF2B5EF4-FFF2-40B4-BE49-F238E27FC236}">
                <a16:creationId xmlns:a16="http://schemas.microsoft.com/office/drawing/2014/main" id="{BFD869E9-F11F-F249-8370-CCAE6CCE7DD6}"/>
              </a:ext>
            </a:extLst>
          </p:cNvPr>
          <p:cNvCxnSpPr/>
          <p:nvPr/>
        </p:nvCxnSpPr>
        <p:spPr>
          <a:xfrm>
            <a:off x="4473816" y="2161092"/>
            <a:ext cx="0" cy="1611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146">
            <a:extLst>
              <a:ext uri="{FF2B5EF4-FFF2-40B4-BE49-F238E27FC236}">
                <a16:creationId xmlns:a16="http://schemas.microsoft.com/office/drawing/2014/main" id="{9671A1C3-BCB7-954D-8E01-4065EEC6B39F}"/>
              </a:ext>
            </a:extLst>
          </p:cNvPr>
          <p:cNvSpPr/>
          <p:nvPr/>
        </p:nvSpPr>
        <p:spPr>
          <a:xfrm>
            <a:off x="3756742" y="4499728"/>
            <a:ext cx="310794"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27" name="矩形 147">
            <a:extLst>
              <a:ext uri="{FF2B5EF4-FFF2-40B4-BE49-F238E27FC236}">
                <a16:creationId xmlns:a16="http://schemas.microsoft.com/office/drawing/2014/main" id="{247EB48B-4117-9C45-8224-9EF1F8FF4F1E}"/>
              </a:ext>
            </a:extLst>
          </p:cNvPr>
          <p:cNvSpPr/>
          <p:nvPr/>
        </p:nvSpPr>
        <p:spPr>
          <a:xfrm>
            <a:off x="4329368" y="4499728"/>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28" name="矩形 148">
            <a:extLst>
              <a:ext uri="{FF2B5EF4-FFF2-40B4-BE49-F238E27FC236}">
                <a16:creationId xmlns:a16="http://schemas.microsoft.com/office/drawing/2014/main" id="{EDFDA88F-D7CE-864D-9D4A-CB49A44540DB}"/>
              </a:ext>
            </a:extLst>
          </p:cNvPr>
          <p:cNvSpPr/>
          <p:nvPr/>
        </p:nvSpPr>
        <p:spPr>
          <a:xfrm>
            <a:off x="5476481" y="4504455"/>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29" name="直接箭头连接符 149">
            <a:extLst>
              <a:ext uri="{FF2B5EF4-FFF2-40B4-BE49-F238E27FC236}">
                <a16:creationId xmlns:a16="http://schemas.microsoft.com/office/drawing/2014/main" id="{23A202EE-D3ED-D040-9B3E-A4CC550AA123}"/>
              </a:ext>
            </a:extLst>
          </p:cNvPr>
          <p:cNvCxnSpPr>
            <a:stCxn id="32" idx="3"/>
            <a:endCxn id="33" idx="1"/>
          </p:cNvCxnSpPr>
          <p:nvPr/>
        </p:nvCxnSpPr>
        <p:spPr>
          <a:xfrm flipV="1">
            <a:off x="3479525" y="5610676"/>
            <a:ext cx="278870" cy="351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150">
            <a:extLst>
              <a:ext uri="{FF2B5EF4-FFF2-40B4-BE49-F238E27FC236}">
                <a16:creationId xmlns:a16="http://schemas.microsoft.com/office/drawing/2014/main" id="{2CB21021-F845-6841-BF74-A3731F26D545}"/>
              </a:ext>
            </a:extLst>
          </p:cNvPr>
          <p:cNvCxnSpPr>
            <a:stCxn id="33" idx="3"/>
            <a:endCxn id="34" idx="1"/>
          </p:cNvCxnSpPr>
          <p:nvPr/>
        </p:nvCxnSpPr>
        <p:spPr>
          <a:xfrm>
            <a:off x="4050033" y="5610676"/>
            <a:ext cx="280988" cy="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151">
            <a:extLst>
              <a:ext uri="{FF2B5EF4-FFF2-40B4-BE49-F238E27FC236}">
                <a16:creationId xmlns:a16="http://schemas.microsoft.com/office/drawing/2014/main" id="{00828BF4-0A44-ED43-BB3F-9B0851D42EBF}"/>
              </a:ext>
            </a:extLst>
          </p:cNvPr>
          <p:cNvCxnSpPr>
            <a:stCxn id="34" idx="3"/>
            <a:endCxn id="81" idx="1"/>
          </p:cNvCxnSpPr>
          <p:nvPr/>
        </p:nvCxnSpPr>
        <p:spPr>
          <a:xfrm>
            <a:off x="4622659" y="5610676"/>
            <a:ext cx="292269" cy="80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157">
            <a:extLst>
              <a:ext uri="{FF2B5EF4-FFF2-40B4-BE49-F238E27FC236}">
                <a16:creationId xmlns:a16="http://schemas.microsoft.com/office/drawing/2014/main" id="{45D6CF3D-32F4-FD4F-9CF3-54BAC0E143BD}"/>
              </a:ext>
            </a:extLst>
          </p:cNvPr>
          <p:cNvSpPr/>
          <p:nvPr/>
        </p:nvSpPr>
        <p:spPr>
          <a:xfrm>
            <a:off x="3187887" y="543130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3" name="矩形 160">
            <a:extLst>
              <a:ext uri="{FF2B5EF4-FFF2-40B4-BE49-F238E27FC236}">
                <a16:creationId xmlns:a16="http://schemas.microsoft.com/office/drawing/2014/main" id="{67318714-84BE-9E49-96B6-6803BE52A41B}"/>
              </a:ext>
            </a:extLst>
          </p:cNvPr>
          <p:cNvSpPr/>
          <p:nvPr/>
        </p:nvSpPr>
        <p:spPr>
          <a:xfrm>
            <a:off x="3758395"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4" name="矩形 161">
            <a:extLst>
              <a:ext uri="{FF2B5EF4-FFF2-40B4-BE49-F238E27FC236}">
                <a16:creationId xmlns:a16="http://schemas.microsoft.com/office/drawing/2014/main" id="{C7C34E76-9E7C-C74A-94BD-D4D38B3950D7}"/>
              </a:ext>
            </a:extLst>
          </p:cNvPr>
          <p:cNvSpPr/>
          <p:nvPr/>
        </p:nvSpPr>
        <p:spPr>
          <a:xfrm>
            <a:off x="4331021" y="542779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5" name="矩形 162">
            <a:extLst>
              <a:ext uri="{FF2B5EF4-FFF2-40B4-BE49-F238E27FC236}">
                <a16:creationId xmlns:a16="http://schemas.microsoft.com/office/drawing/2014/main" id="{43801D45-43AD-8C4A-A535-6547EFA8113D}"/>
              </a:ext>
            </a:extLst>
          </p:cNvPr>
          <p:cNvSpPr/>
          <p:nvPr/>
        </p:nvSpPr>
        <p:spPr>
          <a:xfrm>
            <a:off x="3756949"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6" name="矩形 165">
            <a:extLst>
              <a:ext uri="{FF2B5EF4-FFF2-40B4-BE49-F238E27FC236}">
                <a16:creationId xmlns:a16="http://schemas.microsoft.com/office/drawing/2014/main" id="{83A3523F-C650-9443-A950-71FDFE9ED321}"/>
              </a:ext>
            </a:extLst>
          </p:cNvPr>
          <p:cNvSpPr/>
          <p:nvPr/>
        </p:nvSpPr>
        <p:spPr>
          <a:xfrm>
            <a:off x="4329575" y="3139237"/>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37" name="矩形 166">
            <a:extLst>
              <a:ext uri="{FF2B5EF4-FFF2-40B4-BE49-F238E27FC236}">
                <a16:creationId xmlns:a16="http://schemas.microsoft.com/office/drawing/2014/main" id="{FAC251C3-8948-4244-A622-4877755F9EC9}"/>
              </a:ext>
            </a:extLst>
          </p:cNvPr>
          <p:cNvSpPr/>
          <p:nvPr/>
        </p:nvSpPr>
        <p:spPr>
          <a:xfrm>
            <a:off x="5479044" y="3155551"/>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38" name="直接箭头连接符 167">
            <a:extLst>
              <a:ext uri="{FF2B5EF4-FFF2-40B4-BE49-F238E27FC236}">
                <a16:creationId xmlns:a16="http://schemas.microsoft.com/office/drawing/2014/main" id="{FF744A75-BD09-CE45-BA25-4E8B9412B21B}"/>
              </a:ext>
            </a:extLst>
          </p:cNvPr>
          <p:cNvCxnSpPr>
            <a:endCxn id="35" idx="1"/>
          </p:cNvCxnSpPr>
          <p:nvPr/>
        </p:nvCxnSpPr>
        <p:spPr>
          <a:xfrm flipV="1">
            <a:off x="3478079" y="3322117"/>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168">
            <a:extLst>
              <a:ext uri="{FF2B5EF4-FFF2-40B4-BE49-F238E27FC236}">
                <a16:creationId xmlns:a16="http://schemas.microsoft.com/office/drawing/2014/main" id="{BD7B4D23-C29C-BB43-B504-ADE90280925C}"/>
              </a:ext>
            </a:extLst>
          </p:cNvPr>
          <p:cNvCxnSpPr>
            <a:stCxn id="35" idx="3"/>
            <a:endCxn id="36" idx="1"/>
          </p:cNvCxnSpPr>
          <p:nvPr/>
        </p:nvCxnSpPr>
        <p:spPr>
          <a:xfrm>
            <a:off x="4048587" y="3322117"/>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169">
            <a:extLst>
              <a:ext uri="{FF2B5EF4-FFF2-40B4-BE49-F238E27FC236}">
                <a16:creationId xmlns:a16="http://schemas.microsoft.com/office/drawing/2014/main" id="{36CB6874-9BB0-3C49-876C-EE5611BCB594}"/>
              </a:ext>
            </a:extLst>
          </p:cNvPr>
          <p:cNvCxnSpPr/>
          <p:nvPr/>
        </p:nvCxnSpPr>
        <p:spPr>
          <a:xfrm>
            <a:off x="5198056" y="3351084"/>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170">
                <a:extLst>
                  <a:ext uri="{FF2B5EF4-FFF2-40B4-BE49-F238E27FC236}">
                    <a16:creationId xmlns:a16="http://schemas.microsoft.com/office/drawing/2014/main" id="{54A2FCE6-631B-3943-B8CA-951C5015B370}"/>
                  </a:ext>
                </a:extLst>
              </p:cNvPr>
              <p:cNvSpPr/>
              <p:nvPr/>
            </p:nvSpPr>
            <p:spPr>
              <a:xfrm>
                <a:off x="4878885" y="2544296"/>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41" name="矩形 170">
                <a:extLst>
                  <a:ext uri="{FF2B5EF4-FFF2-40B4-BE49-F238E27FC236}">
                    <a16:creationId xmlns:a16="http://schemas.microsoft.com/office/drawing/2014/main" id="{54A2FCE6-631B-3943-B8CA-951C5015B370}"/>
                  </a:ext>
                </a:extLst>
              </p:cNvPr>
              <p:cNvSpPr>
                <a:spLocks noRot="1" noChangeAspect="1" noMove="1" noResize="1" noEditPoints="1" noAdjustHandles="1" noChangeArrowheads="1" noChangeShapeType="1" noTextEdit="1"/>
              </p:cNvSpPr>
              <p:nvPr/>
            </p:nvSpPr>
            <p:spPr>
              <a:xfrm>
                <a:off x="4878885" y="2544296"/>
                <a:ext cx="299330" cy="341289"/>
              </a:xfrm>
              <a:prstGeom prst="rect">
                <a:avLst/>
              </a:prstGeom>
              <a:blipFill>
                <a:blip r:embed="rId2"/>
                <a:stretch>
                  <a:fillRect/>
                </a:stretch>
              </a:blipFill>
              <a:ln>
                <a:solidFill>
                  <a:schemeClr val="accent1">
                    <a:lumMod val="90000"/>
                  </a:schemeClr>
                </a:solidFill>
              </a:ln>
            </p:spPr>
            <p:txBody>
              <a:bodyPr/>
              <a:lstStyle/>
              <a:p>
                <a:r>
                  <a:rPr lang="en-US">
                    <a:noFill/>
                  </a:rPr>
                  <a:t> </a:t>
                </a:r>
              </a:p>
            </p:txBody>
          </p:sp>
        </mc:Fallback>
      </mc:AlternateContent>
      <p:sp>
        <p:nvSpPr>
          <p:cNvPr id="42" name="矩形 178">
            <a:extLst>
              <a:ext uri="{FF2B5EF4-FFF2-40B4-BE49-F238E27FC236}">
                <a16:creationId xmlns:a16="http://schemas.microsoft.com/office/drawing/2014/main" id="{1DBABEC6-170D-9440-A1A9-5338A12F06B5}"/>
              </a:ext>
            </a:extLst>
          </p:cNvPr>
          <p:cNvSpPr/>
          <p:nvPr/>
        </p:nvSpPr>
        <p:spPr>
          <a:xfrm>
            <a:off x="3682204" y="3789365"/>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43" name="矩形 179">
            <a:extLst>
              <a:ext uri="{FF2B5EF4-FFF2-40B4-BE49-F238E27FC236}">
                <a16:creationId xmlns:a16="http://schemas.microsoft.com/office/drawing/2014/main" id="{12490485-DDFB-8347-8576-B1D532617D9B}"/>
              </a:ext>
            </a:extLst>
          </p:cNvPr>
          <p:cNvSpPr/>
          <p:nvPr/>
        </p:nvSpPr>
        <p:spPr>
          <a:xfrm>
            <a:off x="4251231" y="3785856"/>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44" name="矩形 183">
            <a:extLst>
              <a:ext uri="{FF2B5EF4-FFF2-40B4-BE49-F238E27FC236}">
                <a16:creationId xmlns:a16="http://schemas.microsoft.com/office/drawing/2014/main" id="{D1008BC1-1675-4C4A-9904-97224CA3AFB6}"/>
              </a:ext>
            </a:extLst>
          </p:cNvPr>
          <p:cNvSpPr/>
          <p:nvPr/>
        </p:nvSpPr>
        <p:spPr>
          <a:xfrm>
            <a:off x="5396511" y="3801298"/>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45" name="矩形 185">
                <a:extLst>
                  <a:ext uri="{FF2B5EF4-FFF2-40B4-BE49-F238E27FC236}">
                    <a16:creationId xmlns:a16="http://schemas.microsoft.com/office/drawing/2014/main" id="{E22A5844-10FE-1248-8046-C8BEF4CB5471}"/>
                  </a:ext>
                </a:extLst>
              </p:cNvPr>
              <p:cNvSpPr/>
              <p:nvPr/>
            </p:nvSpPr>
            <p:spPr>
              <a:xfrm>
                <a:off x="3749804" y="4516174"/>
                <a:ext cx="131390"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45" name="矩形 185">
                <a:extLst>
                  <a:ext uri="{FF2B5EF4-FFF2-40B4-BE49-F238E27FC236}">
                    <a16:creationId xmlns:a16="http://schemas.microsoft.com/office/drawing/2014/main" id="{E22A5844-10FE-1248-8046-C8BEF4CB5471}"/>
                  </a:ext>
                </a:extLst>
              </p:cNvPr>
              <p:cNvSpPr>
                <a:spLocks noRot="1" noChangeAspect="1" noMove="1" noResize="1" noEditPoints="1" noAdjustHandles="1" noChangeArrowheads="1" noChangeShapeType="1" noTextEdit="1"/>
              </p:cNvSpPr>
              <p:nvPr/>
            </p:nvSpPr>
            <p:spPr>
              <a:xfrm>
                <a:off x="3749804" y="4516174"/>
                <a:ext cx="131390" cy="321306"/>
              </a:xfrm>
              <a:prstGeom prst="rect">
                <a:avLst/>
              </a:prstGeom>
              <a:blipFill>
                <a:blip r:embed="rId3"/>
                <a:stretch>
                  <a:fillRect r="-92308"/>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矩形 188">
                <a:extLst>
                  <a:ext uri="{FF2B5EF4-FFF2-40B4-BE49-F238E27FC236}">
                    <a16:creationId xmlns:a16="http://schemas.microsoft.com/office/drawing/2014/main" id="{47E796C3-FD52-6448-9EF1-B492814B9C35}"/>
                  </a:ext>
                </a:extLst>
              </p:cNvPr>
              <p:cNvSpPr/>
              <p:nvPr/>
            </p:nvSpPr>
            <p:spPr>
              <a:xfrm>
                <a:off x="4325790" y="4531850"/>
                <a:ext cx="122758"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46" name="矩形 188">
                <a:extLst>
                  <a:ext uri="{FF2B5EF4-FFF2-40B4-BE49-F238E27FC236}">
                    <a16:creationId xmlns:a16="http://schemas.microsoft.com/office/drawing/2014/main" id="{47E796C3-FD52-6448-9EF1-B492814B9C35}"/>
                  </a:ext>
                </a:extLst>
              </p:cNvPr>
              <p:cNvSpPr>
                <a:spLocks noRot="1" noChangeAspect="1" noMove="1" noResize="1" noEditPoints="1" noAdjustHandles="1" noChangeArrowheads="1" noChangeShapeType="1" noTextEdit="1"/>
              </p:cNvSpPr>
              <p:nvPr/>
            </p:nvSpPr>
            <p:spPr>
              <a:xfrm>
                <a:off x="4325790" y="4531850"/>
                <a:ext cx="122758" cy="319768"/>
              </a:xfrm>
              <a:prstGeom prst="rect">
                <a:avLst/>
              </a:prstGeom>
              <a:blipFill>
                <a:blip r:embed="rId4"/>
                <a:stretch>
                  <a:fillRect r="-118182"/>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矩形 207">
                <a:extLst>
                  <a:ext uri="{FF2B5EF4-FFF2-40B4-BE49-F238E27FC236}">
                    <a16:creationId xmlns:a16="http://schemas.microsoft.com/office/drawing/2014/main" id="{540C6CF1-E08C-204A-9FC4-4F3E6729F986}"/>
                  </a:ext>
                </a:extLst>
              </p:cNvPr>
              <p:cNvSpPr/>
              <p:nvPr/>
            </p:nvSpPr>
            <p:spPr>
              <a:xfrm>
                <a:off x="4325789" y="5459138"/>
                <a:ext cx="161900" cy="321050"/>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3</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47" name="矩形 207">
                <a:extLst>
                  <a:ext uri="{FF2B5EF4-FFF2-40B4-BE49-F238E27FC236}">
                    <a16:creationId xmlns:a16="http://schemas.microsoft.com/office/drawing/2014/main" id="{540C6CF1-E08C-204A-9FC4-4F3E6729F986}"/>
                  </a:ext>
                </a:extLst>
              </p:cNvPr>
              <p:cNvSpPr>
                <a:spLocks noRot="1" noChangeAspect="1" noMove="1" noResize="1" noEditPoints="1" noAdjustHandles="1" noChangeArrowheads="1" noChangeShapeType="1" noTextEdit="1"/>
              </p:cNvSpPr>
              <p:nvPr/>
            </p:nvSpPr>
            <p:spPr>
              <a:xfrm>
                <a:off x="4325789" y="5459138"/>
                <a:ext cx="161900" cy="321050"/>
              </a:xfrm>
              <a:prstGeom prst="rect">
                <a:avLst/>
              </a:prstGeom>
              <a:blipFill>
                <a:blip r:embed="rId5"/>
                <a:stretch>
                  <a:fillRect r="-4285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矩形 213">
                <a:extLst>
                  <a:ext uri="{FF2B5EF4-FFF2-40B4-BE49-F238E27FC236}">
                    <a16:creationId xmlns:a16="http://schemas.microsoft.com/office/drawing/2014/main" id="{014CF194-BF9A-EA45-91A5-2A8CD64F052E}"/>
                  </a:ext>
                </a:extLst>
              </p:cNvPr>
              <p:cNvSpPr/>
              <p:nvPr/>
            </p:nvSpPr>
            <p:spPr>
              <a:xfrm>
                <a:off x="3751398" y="5466720"/>
                <a:ext cx="134616" cy="319959"/>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2</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48" name="矩形 213">
                <a:extLst>
                  <a:ext uri="{FF2B5EF4-FFF2-40B4-BE49-F238E27FC236}">
                    <a16:creationId xmlns:a16="http://schemas.microsoft.com/office/drawing/2014/main" id="{014CF194-BF9A-EA45-91A5-2A8CD64F052E}"/>
                  </a:ext>
                </a:extLst>
              </p:cNvPr>
              <p:cNvSpPr>
                <a:spLocks noRot="1" noChangeAspect="1" noMove="1" noResize="1" noEditPoints="1" noAdjustHandles="1" noChangeArrowheads="1" noChangeShapeType="1" noTextEdit="1"/>
              </p:cNvSpPr>
              <p:nvPr/>
            </p:nvSpPr>
            <p:spPr>
              <a:xfrm>
                <a:off x="3751398" y="5466720"/>
                <a:ext cx="134616" cy="319959"/>
              </a:xfrm>
              <a:prstGeom prst="rect">
                <a:avLst/>
              </a:prstGeom>
              <a:blipFill>
                <a:blip r:embed="rId6"/>
                <a:stretch>
                  <a:fillRect r="-53846"/>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矩形 214">
                <a:extLst>
                  <a:ext uri="{FF2B5EF4-FFF2-40B4-BE49-F238E27FC236}">
                    <a16:creationId xmlns:a16="http://schemas.microsoft.com/office/drawing/2014/main" id="{7C0E38A4-F799-9B40-8EB5-AE13674D3488}"/>
                  </a:ext>
                </a:extLst>
              </p:cNvPr>
              <p:cNvSpPr/>
              <p:nvPr/>
            </p:nvSpPr>
            <p:spPr>
              <a:xfrm>
                <a:off x="3183570" y="5475560"/>
                <a:ext cx="123580" cy="319768"/>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49" name="矩形 214">
                <a:extLst>
                  <a:ext uri="{FF2B5EF4-FFF2-40B4-BE49-F238E27FC236}">
                    <a16:creationId xmlns:a16="http://schemas.microsoft.com/office/drawing/2014/main" id="{7C0E38A4-F799-9B40-8EB5-AE13674D3488}"/>
                  </a:ext>
                </a:extLst>
              </p:cNvPr>
              <p:cNvSpPr>
                <a:spLocks noRot="1" noChangeAspect="1" noMove="1" noResize="1" noEditPoints="1" noAdjustHandles="1" noChangeArrowheads="1" noChangeShapeType="1" noTextEdit="1"/>
              </p:cNvSpPr>
              <p:nvPr/>
            </p:nvSpPr>
            <p:spPr>
              <a:xfrm>
                <a:off x="3183570" y="5475560"/>
                <a:ext cx="123580" cy="319768"/>
              </a:xfrm>
              <a:prstGeom prst="rect">
                <a:avLst/>
              </a:prstGeom>
              <a:blipFill>
                <a:blip r:embed="rId7"/>
                <a:stretch>
                  <a:fillRect r="-72727"/>
                </a:stretch>
              </a:blipFill>
              <a:ln>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矩形 215">
                <a:extLst>
                  <a:ext uri="{FF2B5EF4-FFF2-40B4-BE49-F238E27FC236}">
                    <a16:creationId xmlns:a16="http://schemas.microsoft.com/office/drawing/2014/main" id="{FBA035F8-ABF0-EA47-8DDD-65B96B5BA566}"/>
                  </a:ext>
                </a:extLst>
              </p:cNvPr>
              <p:cNvSpPr/>
              <p:nvPr/>
            </p:nvSpPr>
            <p:spPr>
              <a:xfrm>
                <a:off x="5475587" y="3179689"/>
                <a:ext cx="81880"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50" name="矩形 215">
                <a:extLst>
                  <a:ext uri="{FF2B5EF4-FFF2-40B4-BE49-F238E27FC236}">
                    <a16:creationId xmlns:a16="http://schemas.microsoft.com/office/drawing/2014/main" id="{FBA035F8-ABF0-EA47-8DDD-65B96B5BA566}"/>
                  </a:ext>
                </a:extLst>
              </p:cNvPr>
              <p:cNvSpPr>
                <a:spLocks noRot="1" noChangeAspect="1" noMove="1" noResize="1" noEditPoints="1" noAdjustHandles="1" noChangeArrowheads="1" noChangeShapeType="1" noTextEdit="1"/>
              </p:cNvSpPr>
              <p:nvPr/>
            </p:nvSpPr>
            <p:spPr>
              <a:xfrm>
                <a:off x="5475587" y="3179689"/>
                <a:ext cx="81880" cy="333746"/>
              </a:xfrm>
              <a:prstGeom prst="rect">
                <a:avLst/>
              </a:prstGeom>
              <a:blipFill>
                <a:blip r:embed="rId8"/>
                <a:stretch>
                  <a:fillRect r="-155556"/>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矩形 216">
                <a:extLst>
                  <a:ext uri="{FF2B5EF4-FFF2-40B4-BE49-F238E27FC236}">
                    <a16:creationId xmlns:a16="http://schemas.microsoft.com/office/drawing/2014/main" id="{1DC4DE66-4952-F24A-8082-3D2E856528F0}"/>
                  </a:ext>
                </a:extLst>
              </p:cNvPr>
              <p:cNvSpPr/>
              <p:nvPr/>
            </p:nvSpPr>
            <p:spPr>
              <a:xfrm>
                <a:off x="4325789" y="3185372"/>
                <a:ext cx="91428"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51" name="矩形 216">
                <a:extLst>
                  <a:ext uri="{FF2B5EF4-FFF2-40B4-BE49-F238E27FC236}">
                    <a16:creationId xmlns:a16="http://schemas.microsoft.com/office/drawing/2014/main" id="{1DC4DE66-4952-F24A-8082-3D2E856528F0}"/>
                  </a:ext>
                </a:extLst>
              </p:cNvPr>
              <p:cNvSpPr>
                <a:spLocks noRot="1" noChangeAspect="1" noMove="1" noResize="1" noEditPoints="1" noAdjustHandles="1" noChangeArrowheads="1" noChangeShapeType="1" noTextEdit="1"/>
              </p:cNvSpPr>
              <p:nvPr/>
            </p:nvSpPr>
            <p:spPr>
              <a:xfrm>
                <a:off x="4325789" y="3185372"/>
                <a:ext cx="91428" cy="330796"/>
              </a:xfrm>
              <a:prstGeom prst="rect">
                <a:avLst/>
              </a:prstGeom>
              <a:blipFill>
                <a:blip r:embed="rId9"/>
                <a:stretch>
                  <a:fillRect r="-144444"/>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矩形 217">
                <a:extLst>
                  <a:ext uri="{FF2B5EF4-FFF2-40B4-BE49-F238E27FC236}">
                    <a16:creationId xmlns:a16="http://schemas.microsoft.com/office/drawing/2014/main" id="{20036FAA-1A27-C241-962E-D613E34947CC}"/>
                  </a:ext>
                </a:extLst>
              </p:cNvPr>
              <p:cNvSpPr/>
              <p:nvPr/>
            </p:nvSpPr>
            <p:spPr>
              <a:xfrm>
                <a:off x="3763463" y="3179046"/>
                <a:ext cx="78083"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52" name="矩形 217">
                <a:extLst>
                  <a:ext uri="{FF2B5EF4-FFF2-40B4-BE49-F238E27FC236}">
                    <a16:creationId xmlns:a16="http://schemas.microsoft.com/office/drawing/2014/main" id="{20036FAA-1A27-C241-962E-D613E34947CC}"/>
                  </a:ext>
                </a:extLst>
              </p:cNvPr>
              <p:cNvSpPr>
                <a:spLocks noRot="1" noChangeAspect="1" noMove="1" noResize="1" noEditPoints="1" noAdjustHandles="1" noChangeArrowheads="1" noChangeShapeType="1" noTextEdit="1"/>
              </p:cNvSpPr>
              <p:nvPr/>
            </p:nvSpPr>
            <p:spPr>
              <a:xfrm>
                <a:off x="3763463" y="3179046"/>
                <a:ext cx="78083" cy="332270"/>
              </a:xfrm>
              <a:prstGeom prst="rect">
                <a:avLst/>
              </a:prstGeom>
              <a:blipFill>
                <a:blip r:embed="rId10"/>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矩形 218">
                <a:extLst>
                  <a:ext uri="{FF2B5EF4-FFF2-40B4-BE49-F238E27FC236}">
                    <a16:creationId xmlns:a16="http://schemas.microsoft.com/office/drawing/2014/main" id="{C271AB5A-5EAF-2A4E-A34D-BAD434D1DEB0}"/>
                  </a:ext>
                </a:extLst>
              </p:cNvPr>
              <p:cNvSpPr/>
              <p:nvPr/>
            </p:nvSpPr>
            <p:spPr>
              <a:xfrm>
                <a:off x="5489323" y="4526082"/>
                <a:ext cx="83249" cy="322717"/>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53" name="矩形 218">
                <a:extLst>
                  <a:ext uri="{FF2B5EF4-FFF2-40B4-BE49-F238E27FC236}">
                    <a16:creationId xmlns:a16="http://schemas.microsoft.com/office/drawing/2014/main" id="{C271AB5A-5EAF-2A4E-A34D-BAD434D1DEB0}"/>
                  </a:ext>
                </a:extLst>
              </p:cNvPr>
              <p:cNvSpPr>
                <a:spLocks noRot="1" noChangeAspect="1" noMove="1" noResize="1" noEditPoints="1" noAdjustHandles="1" noChangeArrowheads="1" noChangeShapeType="1" noTextEdit="1"/>
              </p:cNvSpPr>
              <p:nvPr/>
            </p:nvSpPr>
            <p:spPr>
              <a:xfrm>
                <a:off x="5489323" y="4526082"/>
                <a:ext cx="83249" cy="322717"/>
              </a:xfrm>
              <a:prstGeom prst="rect">
                <a:avLst/>
              </a:prstGeom>
              <a:blipFill>
                <a:blip r:embed="rId11"/>
                <a:stretch>
                  <a:fillRect r="-175000"/>
                </a:stretch>
              </a:blipFill>
              <a:ln>
                <a:solidFill>
                  <a:schemeClr val="accent2">
                    <a:lumMod val="40000"/>
                    <a:lumOff val="60000"/>
                  </a:schemeClr>
                </a:solidFill>
              </a:ln>
            </p:spPr>
            <p:txBody>
              <a:bodyPr/>
              <a:lstStyle/>
              <a:p>
                <a:r>
                  <a:rPr lang="en-US">
                    <a:noFill/>
                  </a:rPr>
                  <a:t> </a:t>
                </a:r>
              </a:p>
            </p:txBody>
          </p:sp>
        </mc:Fallback>
      </mc:AlternateContent>
      <p:sp>
        <p:nvSpPr>
          <p:cNvPr id="54" name="矩形 219">
            <a:extLst>
              <a:ext uri="{FF2B5EF4-FFF2-40B4-BE49-F238E27FC236}">
                <a16:creationId xmlns:a16="http://schemas.microsoft.com/office/drawing/2014/main" id="{A9BCF34B-6E47-9142-A84C-D29FD196DE79}"/>
              </a:ext>
            </a:extLst>
          </p:cNvPr>
          <p:cNvSpPr/>
          <p:nvPr/>
        </p:nvSpPr>
        <p:spPr>
          <a:xfrm>
            <a:off x="3756398" y="3901532"/>
            <a:ext cx="30972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55" name="矩形 221">
            <a:extLst>
              <a:ext uri="{FF2B5EF4-FFF2-40B4-BE49-F238E27FC236}">
                <a16:creationId xmlns:a16="http://schemas.microsoft.com/office/drawing/2014/main" id="{C3EEDEA9-42D5-E645-9635-44627A46A59C}"/>
              </a:ext>
            </a:extLst>
          </p:cNvPr>
          <p:cNvSpPr/>
          <p:nvPr/>
        </p:nvSpPr>
        <p:spPr>
          <a:xfrm>
            <a:off x="4343400" y="3901532"/>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56" name="矩形 222">
            <a:extLst>
              <a:ext uri="{FF2B5EF4-FFF2-40B4-BE49-F238E27FC236}">
                <a16:creationId xmlns:a16="http://schemas.microsoft.com/office/drawing/2014/main" id="{9AC558F8-59D9-8443-AE98-E17F5D0D4021}"/>
              </a:ext>
            </a:extLst>
          </p:cNvPr>
          <p:cNvSpPr/>
          <p:nvPr/>
        </p:nvSpPr>
        <p:spPr>
          <a:xfrm>
            <a:off x="5476137" y="3906260"/>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57" name="直接箭头连接符 223">
            <a:extLst>
              <a:ext uri="{FF2B5EF4-FFF2-40B4-BE49-F238E27FC236}">
                <a16:creationId xmlns:a16="http://schemas.microsoft.com/office/drawing/2014/main" id="{DBCA3183-7587-F540-9F36-32255A675D3D}"/>
              </a:ext>
            </a:extLst>
          </p:cNvPr>
          <p:cNvCxnSpPr>
            <a:endCxn id="54" idx="1"/>
          </p:cNvCxnSpPr>
          <p:nvPr/>
        </p:nvCxnSpPr>
        <p:spPr>
          <a:xfrm flipV="1">
            <a:off x="3477529" y="4084412"/>
            <a:ext cx="278869"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224">
            <a:extLst>
              <a:ext uri="{FF2B5EF4-FFF2-40B4-BE49-F238E27FC236}">
                <a16:creationId xmlns:a16="http://schemas.microsoft.com/office/drawing/2014/main" id="{3198D3B4-7674-3A45-AF9D-ECFAB45EABFA}"/>
              </a:ext>
            </a:extLst>
          </p:cNvPr>
          <p:cNvCxnSpPr>
            <a:stCxn id="54" idx="3"/>
            <a:endCxn id="55" idx="1"/>
          </p:cNvCxnSpPr>
          <p:nvPr/>
        </p:nvCxnSpPr>
        <p:spPr>
          <a:xfrm>
            <a:off x="4066126" y="4084412"/>
            <a:ext cx="27727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226">
            <a:extLst>
              <a:ext uri="{FF2B5EF4-FFF2-40B4-BE49-F238E27FC236}">
                <a16:creationId xmlns:a16="http://schemas.microsoft.com/office/drawing/2014/main" id="{F501BBB6-5C5B-BE48-8C68-BC0DEA63194A}"/>
              </a:ext>
            </a:extLst>
          </p:cNvPr>
          <p:cNvCxnSpPr/>
          <p:nvPr/>
        </p:nvCxnSpPr>
        <p:spPr>
          <a:xfrm>
            <a:off x="4620663" y="4092494"/>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227">
            <a:extLst>
              <a:ext uri="{FF2B5EF4-FFF2-40B4-BE49-F238E27FC236}">
                <a16:creationId xmlns:a16="http://schemas.microsoft.com/office/drawing/2014/main" id="{6A4096E3-AF3E-9F42-A8FF-BBEDC5D3E899}"/>
              </a:ext>
            </a:extLst>
          </p:cNvPr>
          <p:cNvCxnSpPr/>
          <p:nvPr/>
        </p:nvCxnSpPr>
        <p:spPr>
          <a:xfrm>
            <a:off x="5195149" y="4101793"/>
            <a:ext cx="280988"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矩形 228">
                <a:extLst>
                  <a:ext uri="{FF2B5EF4-FFF2-40B4-BE49-F238E27FC236}">
                    <a16:creationId xmlns:a16="http://schemas.microsoft.com/office/drawing/2014/main" id="{BE8C7F4B-5980-0349-B6B3-E0230EB73A10}"/>
                  </a:ext>
                </a:extLst>
              </p:cNvPr>
              <p:cNvSpPr/>
              <p:nvPr/>
            </p:nvSpPr>
            <p:spPr>
              <a:xfrm>
                <a:off x="5468775" y="3917829"/>
                <a:ext cx="103797" cy="322717"/>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61" name="矩形 228">
                <a:extLst>
                  <a:ext uri="{FF2B5EF4-FFF2-40B4-BE49-F238E27FC236}">
                    <a16:creationId xmlns:a16="http://schemas.microsoft.com/office/drawing/2014/main" id="{BE8C7F4B-5980-0349-B6B3-E0230EB73A10}"/>
                  </a:ext>
                </a:extLst>
              </p:cNvPr>
              <p:cNvSpPr>
                <a:spLocks noRot="1" noChangeAspect="1" noMove="1" noResize="1" noEditPoints="1" noAdjustHandles="1" noChangeArrowheads="1" noChangeShapeType="1" noTextEdit="1"/>
              </p:cNvSpPr>
              <p:nvPr/>
            </p:nvSpPr>
            <p:spPr>
              <a:xfrm>
                <a:off x="5468775" y="3917829"/>
                <a:ext cx="103797" cy="322717"/>
              </a:xfrm>
              <a:prstGeom prst="rect">
                <a:avLst/>
              </a:prstGeom>
              <a:blipFill>
                <a:blip r:embed="rId12"/>
                <a:stretch>
                  <a:fillRect r="-130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矩形 231">
                <a:extLst>
                  <a:ext uri="{FF2B5EF4-FFF2-40B4-BE49-F238E27FC236}">
                    <a16:creationId xmlns:a16="http://schemas.microsoft.com/office/drawing/2014/main" id="{0DBCC65A-6E9F-3141-83B2-22E60945847F}"/>
                  </a:ext>
                </a:extLst>
              </p:cNvPr>
              <p:cNvSpPr/>
              <p:nvPr/>
            </p:nvSpPr>
            <p:spPr>
              <a:xfrm>
                <a:off x="4346612" y="3929519"/>
                <a:ext cx="75514" cy="319768"/>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62" name="矩形 231">
                <a:extLst>
                  <a:ext uri="{FF2B5EF4-FFF2-40B4-BE49-F238E27FC236}">
                    <a16:creationId xmlns:a16="http://schemas.microsoft.com/office/drawing/2014/main" id="{0DBCC65A-6E9F-3141-83B2-22E60945847F}"/>
                  </a:ext>
                </a:extLst>
              </p:cNvPr>
              <p:cNvSpPr>
                <a:spLocks noRot="1" noChangeAspect="1" noMove="1" noResize="1" noEditPoints="1" noAdjustHandles="1" noChangeArrowheads="1" noChangeShapeType="1" noTextEdit="1"/>
              </p:cNvSpPr>
              <p:nvPr/>
            </p:nvSpPr>
            <p:spPr>
              <a:xfrm>
                <a:off x="4346612" y="3929519"/>
                <a:ext cx="75514" cy="319768"/>
              </a:xfrm>
              <a:prstGeom prst="rect">
                <a:avLst/>
              </a:prstGeom>
              <a:blipFill>
                <a:blip r:embed="rId13"/>
                <a:stretch>
                  <a:fillRect r="-175000"/>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矩形 232">
                <a:extLst>
                  <a:ext uri="{FF2B5EF4-FFF2-40B4-BE49-F238E27FC236}">
                    <a16:creationId xmlns:a16="http://schemas.microsoft.com/office/drawing/2014/main" id="{B976640B-8F1B-C540-9678-007A223FBCAE}"/>
                  </a:ext>
                </a:extLst>
              </p:cNvPr>
              <p:cNvSpPr/>
              <p:nvPr/>
            </p:nvSpPr>
            <p:spPr>
              <a:xfrm>
                <a:off x="3754695" y="3930578"/>
                <a:ext cx="126498"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𝑝</m:t>
                          </m:r>
                        </m:sup>
                      </m:sSubSup>
                    </m:oMath>
                  </m:oMathPara>
                </a14:m>
                <a:endParaRPr lang="zh-CN" altLang="en-US" sz="1350" dirty="0"/>
              </a:p>
            </p:txBody>
          </p:sp>
        </mc:Choice>
        <mc:Fallback xmlns="">
          <p:sp>
            <p:nvSpPr>
              <p:cNvPr id="63" name="矩形 232">
                <a:extLst>
                  <a:ext uri="{FF2B5EF4-FFF2-40B4-BE49-F238E27FC236}">
                    <a16:creationId xmlns:a16="http://schemas.microsoft.com/office/drawing/2014/main" id="{B976640B-8F1B-C540-9678-007A223FBCAE}"/>
                  </a:ext>
                </a:extLst>
              </p:cNvPr>
              <p:cNvSpPr>
                <a:spLocks noRot="1" noChangeAspect="1" noMove="1" noResize="1" noEditPoints="1" noAdjustHandles="1" noChangeArrowheads="1" noChangeShapeType="1" noTextEdit="1"/>
              </p:cNvSpPr>
              <p:nvPr/>
            </p:nvSpPr>
            <p:spPr>
              <a:xfrm>
                <a:off x="3754695" y="3930578"/>
                <a:ext cx="126498" cy="321306"/>
              </a:xfrm>
              <a:prstGeom prst="rect">
                <a:avLst/>
              </a:prstGeom>
              <a:blipFill>
                <a:blip r:embed="rId14"/>
                <a:stretch>
                  <a:fillRect r="-100000"/>
                </a:stretch>
              </a:blipFill>
              <a:ln>
                <a:solidFill>
                  <a:srgbClr val="00B0F0"/>
                </a:solidFill>
              </a:ln>
            </p:spPr>
            <p:txBody>
              <a:bodyPr/>
              <a:lstStyle/>
              <a:p>
                <a:r>
                  <a:rPr lang="en-US">
                    <a:noFill/>
                  </a:rPr>
                  <a:t> </a:t>
                </a:r>
              </a:p>
            </p:txBody>
          </p:sp>
        </mc:Fallback>
      </mc:AlternateContent>
      <p:cxnSp>
        <p:nvCxnSpPr>
          <p:cNvPr id="64" name="直接箭头连接符 235">
            <a:extLst>
              <a:ext uri="{FF2B5EF4-FFF2-40B4-BE49-F238E27FC236}">
                <a16:creationId xmlns:a16="http://schemas.microsoft.com/office/drawing/2014/main" id="{347B06A2-2B28-6F4C-B9E1-98B42DCB2E49}"/>
              </a:ext>
            </a:extLst>
          </p:cNvPr>
          <p:cNvCxnSpPr>
            <a:stCxn id="71" idx="0"/>
            <a:endCxn id="112" idx="4"/>
          </p:cNvCxnSpPr>
          <p:nvPr/>
        </p:nvCxnSpPr>
        <p:spPr>
          <a:xfrm flipH="1" flipV="1">
            <a:off x="4473816" y="5296942"/>
            <a:ext cx="1166272" cy="1257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236">
            <a:extLst>
              <a:ext uri="{FF2B5EF4-FFF2-40B4-BE49-F238E27FC236}">
                <a16:creationId xmlns:a16="http://schemas.microsoft.com/office/drawing/2014/main" id="{A8513A16-C5E8-FC48-ADAC-D5253BD918F1}"/>
              </a:ext>
            </a:extLst>
          </p:cNvPr>
          <p:cNvCxnSpPr>
            <a:stCxn id="32" idx="0"/>
            <a:endCxn id="112" idx="4"/>
          </p:cNvCxnSpPr>
          <p:nvPr/>
        </p:nvCxnSpPr>
        <p:spPr>
          <a:xfrm flipV="1">
            <a:off x="3333707" y="5296941"/>
            <a:ext cx="1140110" cy="13436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238">
            <a:extLst>
              <a:ext uri="{FF2B5EF4-FFF2-40B4-BE49-F238E27FC236}">
                <a16:creationId xmlns:a16="http://schemas.microsoft.com/office/drawing/2014/main" id="{ACE0E8EC-36F0-3945-81B2-2AAC1B8FE5AA}"/>
              </a:ext>
            </a:extLst>
          </p:cNvPr>
          <p:cNvSpPr txBox="1"/>
          <p:nvPr/>
        </p:nvSpPr>
        <p:spPr>
          <a:xfrm>
            <a:off x="3150241" y="5842529"/>
            <a:ext cx="461029" cy="253916"/>
          </a:xfrm>
          <a:prstGeom prst="rect">
            <a:avLst/>
          </a:prstGeom>
          <a:noFill/>
        </p:spPr>
        <p:txBody>
          <a:bodyPr wrap="square" rtlCol="0">
            <a:spAutoFit/>
          </a:bodyPr>
          <a:lstStyle/>
          <a:p>
            <a:r>
              <a:rPr lang="en-US" altLang="zh-CN" sz="1050" dirty="0"/>
              <a:t>Why</a:t>
            </a:r>
            <a:endParaRPr lang="zh-CN" altLang="en-US" sz="1350" dirty="0"/>
          </a:p>
        </p:txBody>
      </p:sp>
      <p:sp>
        <p:nvSpPr>
          <p:cNvPr id="67" name="文本框 239">
            <a:extLst>
              <a:ext uri="{FF2B5EF4-FFF2-40B4-BE49-F238E27FC236}">
                <a16:creationId xmlns:a16="http://schemas.microsoft.com/office/drawing/2014/main" id="{D8363245-B055-5A49-90F6-D47E2AE15696}"/>
              </a:ext>
            </a:extLst>
          </p:cNvPr>
          <p:cNvSpPr txBox="1"/>
          <p:nvPr/>
        </p:nvSpPr>
        <p:spPr>
          <a:xfrm>
            <a:off x="3698510" y="5840307"/>
            <a:ext cx="485111" cy="253916"/>
          </a:xfrm>
          <a:prstGeom prst="rect">
            <a:avLst/>
          </a:prstGeom>
          <a:noFill/>
        </p:spPr>
        <p:txBody>
          <a:bodyPr wrap="square" rtlCol="0">
            <a:spAutoFit/>
          </a:bodyPr>
          <a:lstStyle/>
          <a:p>
            <a:r>
              <a:rPr lang="en-US" altLang="zh-CN" sz="1050" dirty="0"/>
              <a:t>did</a:t>
            </a:r>
            <a:endParaRPr lang="zh-CN" altLang="en-US" sz="1350" dirty="0"/>
          </a:p>
        </p:txBody>
      </p:sp>
      <p:sp>
        <p:nvSpPr>
          <p:cNvPr id="68" name="文本框 240">
            <a:extLst>
              <a:ext uri="{FF2B5EF4-FFF2-40B4-BE49-F238E27FC236}">
                <a16:creationId xmlns:a16="http://schemas.microsoft.com/office/drawing/2014/main" id="{7DE7EA49-46AA-3B46-BEA0-1F6A213CA430}"/>
              </a:ext>
            </a:extLst>
          </p:cNvPr>
          <p:cNvSpPr txBox="1"/>
          <p:nvPr/>
        </p:nvSpPr>
        <p:spPr>
          <a:xfrm>
            <a:off x="4281032" y="5850167"/>
            <a:ext cx="665730" cy="253916"/>
          </a:xfrm>
          <a:prstGeom prst="rect">
            <a:avLst/>
          </a:prstGeom>
          <a:noFill/>
        </p:spPr>
        <p:txBody>
          <a:bodyPr wrap="square" rtlCol="0">
            <a:spAutoFit/>
          </a:bodyPr>
          <a:lstStyle/>
          <a:p>
            <a:r>
              <a:rPr lang="en-US" altLang="zh-CN" sz="1050" dirty="0"/>
              <a:t>Tesla</a:t>
            </a:r>
            <a:endParaRPr lang="zh-CN" altLang="en-US" sz="1350" dirty="0"/>
          </a:p>
        </p:txBody>
      </p:sp>
      <p:sp>
        <p:nvSpPr>
          <p:cNvPr id="69" name="文本框 241">
            <a:extLst>
              <a:ext uri="{FF2B5EF4-FFF2-40B4-BE49-F238E27FC236}">
                <a16:creationId xmlns:a16="http://schemas.microsoft.com/office/drawing/2014/main" id="{F21C533C-09AB-104A-BCBE-69828FEE2887}"/>
              </a:ext>
            </a:extLst>
          </p:cNvPr>
          <p:cNvSpPr txBox="1"/>
          <p:nvPr/>
        </p:nvSpPr>
        <p:spPr>
          <a:xfrm>
            <a:off x="5556021" y="5840307"/>
            <a:ext cx="561155" cy="253916"/>
          </a:xfrm>
          <a:prstGeom prst="rect">
            <a:avLst/>
          </a:prstGeom>
          <a:noFill/>
        </p:spPr>
        <p:txBody>
          <a:bodyPr wrap="square" rtlCol="0">
            <a:spAutoFit/>
          </a:bodyPr>
          <a:lstStyle/>
          <a:p>
            <a:r>
              <a:rPr lang="en-US" altLang="zh-CN" sz="1050" dirty="0"/>
              <a:t>?</a:t>
            </a:r>
            <a:endParaRPr lang="zh-CN" altLang="en-US" sz="1350" dirty="0"/>
          </a:p>
        </p:txBody>
      </p:sp>
      <p:cxnSp>
        <p:nvCxnSpPr>
          <p:cNvPr id="70" name="直接箭头连接符 242">
            <a:extLst>
              <a:ext uri="{FF2B5EF4-FFF2-40B4-BE49-F238E27FC236}">
                <a16:creationId xmlns:a16="http://schemas.microsoft.com/office/drawing/2014/main" id="{C895A055-E42E-1E41-89D3-07075AAC2EB2}"/>
              </a:ext>
            </a:extLst>
          </p:cNvPr>
          <p:cNvCxnSpPr>
            <a:endCxn id="73" idx="1"/>
          </p:cNvCxnSpPr>
          <p:nvPr/>
        </p:nvCxnSpPr>
        <p:spPr>
          <a:xfrm>
            <a:off x="5181600" y="5605541"/>
            <a:ext cx="304800" cy="1290"/>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243">
            <a:extLst>
              <a:ext uri="{FF2B5EF4-FFF2-40B4-BE49-F238E27FC236}">
                <a16:creationId xmlns:a16="http://schemas.microsoft.com/office/drawing/2014/main" id="{AE5D69E4-8027-3548-A5AB-6A033762ED27}"/>
              </a:ext>
            </a:extLst>
          </p:cNvPr>
          <p:cNvSpPr/>
          <p:nvPr/>
        </p:nvSpPr>
        <p:spPr>
          <a:xfrm>
            <a:off x="5494269" y="5422661"/>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72" name="直接箭头连接符 244">
            <a:extLst>
              <a:ext uri="{FF2B5EF4-FFF2-40B4-BE49-F238E27FC236}">
                <a16:creationId xmlns:a16="http://schemas.microsoft.com/office/drawing/2014/main" id="{DF4CBD8B-BDCE-4B4C-95F8-7C1737FD2B5B}"/>
              </a:ext>
            </a:extLst>
          </p:cNvPr>
          <p:cNvCxnSpPr/>
          <p:nvPr/>
        </p:nvCxnSpPr>
        <p:spPr>
          <a:xfrm>
            <a:off x="4626400" y="3335642"/>
            <a:ext cx="280988" cy="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245">
                <a:extLst>
                  <a:ext uri="{FF2B5EF4-FFF2-40B4-BE49-F238E27FC236}">
                    <a16:creationId xmlns:a16="http://schemas.microsoft.com/office/drawing/2014/main" id="{83B4852B-6DD2-5446-A39F-B885FA42D3C3}"/>
                  </a:ext>
                </a:extLst>
              </p:cNvPr>
              <p:cNvSpPr/>
              <p:nvPr/>
            </p:nvSpPr>
            <p:spPr>
              <a:xfrm>
                <a:off x="5486400" y="5435245"/>
                <a:ext cx="152028" cy="343171"/>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𝑄</m:t>
                          </m:r>
                        </m:sub>
                        <m:sup>
                          <m:r>
                            <a:rPr lang="en-US" altLang="zh-CN" sz="1350" i="1">
                              <a:ln>
                                <a:solidFill>
                                  <a:schemeClr val="tx1"/>
                                </a:solidFill>
                              </a:ln>
                              <a:latin typeface="Cambria Math" panose="02040503050406030204" pitchFamily="18" charset="0"/>
                            </a:rPr>
                            <m:t>𝑞</m:t>
                          </m:r>
                        </m:sup>
                      </m:sSubSup>
                    </m:oMath>
                  </m:oMathPara>
                </a14:m>
                <a:endParaRPr lang="zh-CN" altLang="en-US" sz="1350" dirty="0"/>
              </a:p>
            </p:txBody>
          </p:sp>
        </mc:Choice>
        <mc:Fallback xmlns="">
          <p:sp>
            <p:nvSpPr>
              <p:cNvPr id="73" name="矩形 245">
                <a:extLst>
                  <a:ext uri="{FF2B5EF4-FFF2-40B4-BE49-F238E27FC236}">
                    <a16:creationId xmlns:a16="http://schemas.microsoft.com/office/drawing/2014/main" id="{83B4852B-6DD2-5446-A39F-B885FA42D3C3}"/>
                  </a:ext>
                </a:extLst>
              </p:cNvPr>
              <p:cNvSpPr>
                <a:spLocks noRot="1" noChangeAspect="1" noMove="1" noResize="1" noEditPoints="1" noAdjustHandles="1" noChangeArrowheads="1" noChangeShapeType="1" noTextEdit="1"/>
              </p:cNvSpPr>
              <p:nvPr/>
            </p:nvSpPr>
            <p:spPr>
              <a:xfrm>
                <a:off x="5486400" y="5435245"/>
                <a:ext cx="152028" cy="343171"/>
              </a:xfrm>
              <a:prstGeom prst="rect">
                <a:avLst/>
              </a:prstGeom>
              <a:blipFill>
                <a:blip r:embed="rId15"/>
                <a:stretch>
                  <a:fillRect r="-53846"/>
                </a:stretch>
              </a:blipFill>
              <a:ln>
                <a:solidFill>
                  <a:schemeClr val="accent2">
                    <a:lumMod val="40000"/>
                    <a:lumOff val="60000"/>
                  </a:schemeClr>
                </a:solidFill>
              </a:ln>
            </p:spPr>
            <p:txBody>
              <a:bodyPr/>
              <a:lstStyle/>
              <a:p>
                <a:r>
                  <a:rPr lang="en-US">
                    <a:noFill/>
                  </a:rPr>
                  <a:t> </a:t>
                </a:r>
              </a:p>
            </p:txBody>
          </p:sp>
        </mc:Fallback>
      </mc:AlternateContent>
      <p:sp>
        <p:nvSpPr>
          <p:cNvPr id="74" name="文本框 246">
            <a:extLst>
              <a:ext uri="{FF2B5EF4-FFF2-40B4-BE49-F238E27FC236}">
                <a16:creationId xmlns:a16="http://schemas.microsoft.com/office/drawing/2014/main" id="{ACF2BC0F-0251-BC45-9D9F-5BB4E2A4414D}"/>
              </a:ext>
            </a:extLst>
          </p:cNvPr>
          <p:cNvSpPr txBox="1"/>
          <p:nvPr/>
        </p:nvSpPr>
        <p:spPr>
          <a:xfrm>
            <a:off x="3657600" y="4258380"/>
            <a:ext cx="615248" cy="253916"/>
          </a:xfrm>
          <a:prstGeom prst="rect">
            <a:avLst/>
          </a:prstGeom>
          <a:noFill/>
        </p:spPr>
        <p:txBody>
          <a:bodyPr wrap="square" rtlCol="0">
            <a:spAutoFit/>
          </a:bodyPr>
          <a:lstStyle/>
          <a:p>
            <a:r>
              <a:rPr lang="en-US" altLang="zh-CN" sz="1050" dirty="0"/>
              <a:t>attend</a:t>
            </a:r>
            <a:endParaRPr lang="zh-CN" altLang="en-US" sz="1350" dirty="0"/>
          </a:p>
        </p:txBody>
      </p:sp>
      <p:sp>
        <p:nvSpPr>
          <p:cNvPr id="75" name="文本框 247">
            <a:extLst>
              <a:ext uri="{FF2B5EF4-FFF2-40B4-BE49-F238E27FC236}">
                <a16:creationId xmlns:a16="http://schemas.microsoft.com/office/drawing/2014/main" id="{538ABDD0-136F-CE45-A270-725981E4B901}"/>
              </a:ext>
            </a:extLst>
          </p:cNvPr>
          <p:cNvSpPr txBox="1"/>
          <p:nvPr/>
        </p:nvSpPr>
        <p:spPr>
          <a:xfrm>
            <a:off x="4191000" y="4264859"/>
            <a:ext cx="652845" cy="253916"/>
          </a:xfrm>
          <a:prstGeom prst="rect">
            <a:avLst/>
          </a:prstGeom>
          <a:noFill/>
        </p:spPr>
        <p:txBody>
          <a:bodyPr wrap="square" rtlCol="0">
            <a:spAutoFit/>
          </a:bodyPr>
          <a:lstStyle/>
          <a:p>
            <a:r>
              <a:rPr lang="en-US" altLang="zh-CN" sz="1050" dirty="0"/>
              <a:t>school</a:t>
            </a:r>
            <a:endParaRPr lang="zh-CN" altLang="en-US" sz="1350" dirty="0"/>
          </a:p>
        </p:txBody>
      </p:sp>
      <p:sp>
        <p:nvSpPr>
          <p:cNvPr id="76" name="文本框 248">
            <a:extLst>
              <a:ext uri="{FF2B5EF4-FFF2-40B4-BE49-F238E27FC236}">
                <a16:creationId xmlns:a16="http://schemas.microsoft.com/office/drawing/2014/main" id="{1929ED48-9E05-E644-A746-7B8286DF8293}"/>
              </a:ext>
            </a:extLst>
          </p:cNvPr>
          <p:cNvSpPr txBox="1"/>
          <p:nvPr/>
        </p:nvSpPr>
        <p:spPr>
          <a:xfrm>
            <a:off x="5410200" y="4265717"/>
            <a:ext cx="614110" cy="253916"/>
          </a:xfrm>
          <a:prstGeom prst="rect">
            <a:avLst/>
          </a:prstGeom>
          <a:noFill/>
        </p:spPr>
        <p:txBody>
          <a:bodyPr wrap="square" rtlCol="0">
            <a:spAutoFit/>
          </a:bodyPr>
          <a:lstStyle/>
          <a:p>
            <a:r>
              <a:rPr lang="en-US" altLang="zh-CN" sz="1050" dirty="0"/>
              <a:t>Real</a:t>
            </a:r>
            <a:endParaRPr lang="zh-CN" altLang="en-US" sz="1350" dirty="0"/>
          </a:p>
        </p:txBody>
      </p:sp>
      <p:cxnSp>
        <p:nvCxnSpPr>
          <p:cNvPr id="77" name="直接箭头连接符 249">
            <a:extLst>
              <a:ext uri="{FF2B5EF4-FFF2-40B4-BE49-F238E27FC236}">
                <a16:creationId xmlns:a16="http://schemas.microsoft.com/office/drawing/2014/main" id="{D7447FB6-8ACB-444A-B802-6F982BA1D07F}"/>
              </a:ext>
            </a:extLst>
          </p:cNvPr>
          <p:cNvCxnSpPr/>
          <p:nvPr/>
        </p:nvCxnSpPr>
        <p:spPr>
          <a:xfrm flipV="1">
            <a:off x="5766035" y="4104220"/>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251">
            <a:extLst>
              <a:ext uri="{FF2B5EF4-FFF2-40B4-BE49-F238E27FC236}">
                <a16:creationId xmlns:a16="http://schemas.microsoft.com/office/drawing/2014/main" id="{ED8AB631-18F7-804E-BD6F-D8AA87C729C8}"/>
              </a:ext>
            </a:extLst>
          </p:cNvPr>
          <p:cNvCxnSpPr>
            <a:stCxn id="112" idx="0"/>
          </p:cNvCxnSpPr>
          <p:nvPr/>
        </p:nvCxnSpPr>
        <p:spPr>
          <a:xfrm flipH="1" flipV="1">
            <a:off x="3332054" y="4868998"/>
            <a:ext cx="1141763" cy="25330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252">
            <a:extLst>
              <a:ext uri="{FF2B5EF4-FFF2-40B4-BE49-F238E27FC236}">
                <a16:creationId xmlns:a16="http://schemas.microsoft.com/office/drawing/2014/main" id="{CE2E570D-C7A5-624C-B201-077993071ED7}"/>
              </a:ext>
            </a:extLst>
          </p:cNvPr>
          <p:cNvCxnSpPr>
            <a:stCxn id="33" idx="0"/>
            <a:endCxn id="112" idx="4"/>
          </p:cNvCxnSpPr>
          <p:nvPr/>
        </p:nvCxnSpPr>
        <p:spPr>
          <a:xfrm flipV="1">
            <a:off x="3904214" y="5296941"/>
            <a:ext cx="569602"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253">
            <a:extLst>
              <a:ext uri="{FF2B5EF4-FFF2-40B4-BE49-F238E27FC236}">
                <a16:creationId xmlns:a16="http://schemas.microsoft.com/office/drawing/2014/main" id="{1C3C6A7A-8DD9-5649-86A2-9444D18074D9}"/>
              </a:ext>
            </a:extLst>
          </p:cNvPr>
          <p:cNvCxnSpPr>
            <a:stCxn id="34" idx="0"/>
            <a:endCxn id="112" idx="4"/>
          </p:cNvCxnSpPr>
          <p:nvPr/>
        </p:nvCxnSpPr>
        <p:spPr>
          <a:xfrm flipH="1" flipV="1">
            <a:off x="4473816" y="5296941"/>
            <a:ext cx="3025" cy="130855"/>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矩形 254">
                <a:extLst>
                  <a:ext uri="{FF2B5EF4-FFF2-40B4-BE49-F238E27FC236}">
                    <a16:creationId xmlns:a16="http://schemas.microsoft.com/office/drawing/2014/main" id="{7F9D4F1C-C4C5-CF4C-9DBD-BB9361C4C853}"/>
                  </a:ext>
                </a:extLst>
              </p:cNvPr>
              <p:cNvSpPr/>
              <p:nvPr/>
            </p:nvSpPr>
            <p:spPr>
              <a:xfrm>
                <a:off x="4914928" y="5440832"/>
                <a:ext cx="299330" cy="341289"/>
              </a:xfrm>
              <a:prstGeom prst="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81" name="矩形 254">
                <a:extLst>
                  <a:ext uri="{FF2B5EF4-FFF2-40B4-BE49-F238E27FC236}">
                    <a16:creationId xmlns:a16="http://schemas.microsoft.com/office/drawing/2014/main" id="{7F9D4F1C-C4C5-CF4C-9DBD-BB9361C4C853}"/>
                  </a:ext>
                </a:extLst>
              </p:cNvPr>
              <p:cNvSpPr>
                <a:spLocks noRot="1" noChangeAspect="1" noMove="1" noResize="1" noEditPoints="1" noAdjustHandles="1" noChangeArrowheads="1" noChangeShapeType="1" noTextEdit="1"/>
              </p:cNvSpPr>
              <p:nvPr/>
            </p:nvSpPr>
            <p:spPr>
              <a:xfrm>
                <a:off x="4914928" y="5440832"/>
                <a:ext cx="299330" cy="341289"/>
              </a:xfrm>
              <a:prstGeom prst="rect">
                <a:avLst/>
              </a:prstGeom>
              <a:blipFill>
                <a:blip r:embed="rId16"/>
                <a:stretch>
                  <a:fillRect/>
                </a:stretch>
              </a:blipFill>
              <a:ln w="28575">
                <a:solidFill>
                  <a:schemeClr val="accent2">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矩形 256">
                <a:extLst>
                  <a:ext uri="{FF2B5EF4-FFF2-40B4-BE49-F238E27FC236}">
                    <a16:creationId xmlns:a16="http://schemas.microsoft.com/office/drawing/2014/main" id="{18A60510-2DAE-F045-A9B2-7B26D32E23A5}"/>
                  </a:ext>
                </a:extLst>
              </p:cNvPr>
              <p:cNvSpPr/>
              <p:nvPr/>
            </p:nvSpPr>
            <p:spPr>
              <a:xfrm>
                <a:off x="6642086" y="3886100"/>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82" name="矩形 256">
                <a:extLst>
                  <a:ext uri="{FF2B5EF4-FFF2-40B4-BE49-F238E27FC236}">
                    <a16:creationId xmlns:a16="http://schemas.microsoft.com/office/drawing/2014/main" id="{18A60510-2DAE-F045-A9B2-7B26D32E23A5}"/>
                  </a:ext>
                </a:extLst>
              </p:cNvPr>
              <p:cNvSpPr>
                <a:spLocks noRot="1" noChangeAspect="1" noMove="1" noResize="1" noEditPoints="1" noAdjustHandles="1" noChangeArrowheads="1" noChangeShapeType="1" noTextEdit="1"/>
              </p:cNvSpPr>
              <p:nvPr/>
            </p:nvSpPr>
            <p:spPr>
              <a:xfrm>
                <a:off x="6642086" y="3886100"/>
                <a:ext cx="299330" cy="341289"/>
              </a:xfrm>
              <a:prstGeom prst="rect">
                <a:avLst/>
              </a:prstGeom>
              <a:blipFill>
                <a:blip r:embed="rId17"/>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矩形 257">
                <a:extLst>
                  <a:ext uri="{FF2B5EF4-FFF2-40B4-BE49-F238E27FC236}">
                    <a16:creationId xmlns:a16="http://schemas.microsoft.com/office/drawing/2014/main" id="{EC8D7CB1-D3F7-B042-9E6A-4B9D6CD3B517}"/>
                  </a:ext>
                </a:extLst>
              </p:cNvPr>
              <p:cNvSpPr/>
              <p:nvPr/>
            </p:nvSpPr>
            <p:spPr>
              <a:xfrm>
                <a:off x="4892178" y="3134870"/>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83" name="矩形 257">
                <a:extLst>
                  <a:ext uri="{FF2B5EF4-FFF2-40B4-BE49-F238E27FC236}">
                    <a16:creationId xmlns:a16="http://schemas.microsoft.com/office/drawing/2014/main" id="{EC8D7CB1-D3F7-B042-9E6A-4B9D6CD3B517}"/>
                  </a:ext>
                </a:extLst>
              </p:cNvPr>
              <p:cNvSpPr>
                <a:spLocks noRot="1" noChangeAspect="1" noMove="1" noResize="1" noEditPoints="1" noAdjustHandles="1" noChangeArrowheads="1" noChangeShapeType="1" noTextEdit="1"/>
              </p:cNvSpPr>
              <p:nvPr/>
            </p:nvSpPr>
            <p:spPr>
              <a:xfrm>
                <a:off x="4892178" y="3134870"/>
                <a:ext cx="299330" cy="341289"/>
              </a:xfrm>
              <a:prstGeom prst="rect">
                <a:avLst/>
              </a:prstGeom>
              <a:blipFill>
                <a:blip r:embed="rId18"/>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矩形 258">
                <a:extLst>
                  <a:ext uri="{FF2B5EF4-FFF2-40B4-BE49-F238E27FC236}">
                    <a16:creationId xmlns:a16="http://schemas.microsoft.com/office/drawing/2014/main" id="{05DF7B8D-6393-7342-AD9D-B268DC1C1651}"/>
                  </a:ext>
                </a:extLst>
              </p:cNvPr>
              <p:cNvSpPr/>
              <p:nvPr/>
            </p:nvSpPr>
            <p:spPr>
              <a:xfrm>
                <a:off x="6639919" y="4516174"/>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84" name="矩形 258">
                <a:extLst>
                  <a:ext uri="{FF2B5EF4-FFF2-40B4-BE49-F238E27FC236}">
                    <a16:creationId xmlns:a16="http://schemas.microsoft.com/office/drawing/2014/main" id="{05DF7B8D-6393-7342-AD9D-B268DC1C1651}"/>
                  </a:ext>
                </a:extLst>
              </p:cNvPr>
              <p:cNvSpPr>
                <a:spLocks noRot="1" noChangeAspect="1" noMove="1" noResize="1" noEditPoints="1" noAdjustHandles="1" noChangeArrowheads="1" noChangeShapeType="1" noTextEdit="1"/>
              </p:cNvSpPr>
              <p:nvPr/>
            </p:nvSpPr>
            <p:spPr>
              <a:xfrm>
                <a:off x="6639919" y="4516174"/>
                <a:ext cx="299330" cy="341289"/>
              </a:xfrm>
              <a:prstGeom prst="rect">
                <a:avLst/>
              </a:prstGeom>
              <a:blipFill>
                <a:blip r:embed="rId19"/>
                <a:stretch>
                  <a:fillRect/>
                </a:stretch>
              </a:blipFill>
              <a:ln>
                <a:solidFill>
                  <a:schemeClr val="accent2">
                    <a:lumMod val="40000"/>
                    <a:lumOff val="60000"/>
                  </a:schemeClr>
                </a:solidFill>
              </a:ln>
            </p:spPr>
            <p:txBody>
              <a:bodyPr/>
              <a:lstStyle/>
              <a:p>
                <a:r>
                  <a:rPr lang="en-US">
                    <a:noFill/>
                  </a:rPr>
                  <a:t> </a:t>
                </a:r>
              </a:p>
            </p:txBody>
          </p:sp>
        </mc:Fallback>
      </mc:AlternateContent>
      <p:cxnSp>
        <p:nvCxnSpPr>
          <p:cNvPr id="85" name="直接箭头连接符 259">
            <a:extLst>
              <a:ext uri="{FF2B5EF4-FFF2-40B4-BE49-F238E27FC236}">
                <a16:creationId xmlns:a16="http://schemas.microsoft.com/office/drawing/2014/main" id="{21D4B996-BD96-6947-AF96-4CD47870D951}"/>
              </a:ext>
            </a:extLst>
          </p:cNvPr>
          <p:cNvCxnSpPr>
            <a:stCxn id="42" idx="0"/>
            <a:endCxn id="35" idx="2"/>
          </p:cNvCxnSpPr>
          <p:nvPr/>
        </p:nvCxnSpPr>
        <p:spPr>
          <a:xfrm flipH="1" flipV="1">
            <a:off x="3902768" y="3504997"/>
            <a:ext cx="4364" cy="28436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260">
            <a:extLst>
              <a:ext uri="{FF2B5EF4-FFF2-40B4-BE49-F238E27FC236}">
                <a16:creationId xmlns:a16="http://schemas.microsoft.com/office/drawing/2014/main" id="{330BAD70-294C-FE42-9ED8-FFC6CEEC3A25}"/>
              </a:ext>
            </a:extLst>
          </p:cNvPr>
          <p:cNvCxnSpPr>
            <a:stCxn id="43" idx="0"/>
            <a:endCxn id="36" idx="2"/>
          </p:cNvCxnSpPr>
          <p:nvPr/>
        </p:nvCxnSpPr>
        <p:spPr>
          <a:xfrm flipH="1" flipV="1">
            <a:off x="4475395" y="3504997"/>
            <a:ext cx="764" cy="280859"/>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261">
            <a:extLst>
              <a:ext uri="{FF2B5EF4-FFF2-40B4-BE49-F238E27FC236}">
                <a16:creationId xmlns:a16="http://schemas.microsoft.com/office/drawing/2014/main" id="{7FA76986-2ACD-6544-BF50-1161D6AD61B8}"/>
              </a:ext>
            </a:extLst>
          </p:cNvPr>
          <p:cNvCxnSpPr>
            <a:stCxn id="44" idx="0"/>
            <a:endCxn id="37" idx="2"/>
          </p:cNvCxnSpPr>
          <p:nvPr/>
        </p:nvCxnSpPr>
        <p:spPr>
          <a:xfrm flipV="1">
            <a:off x="5621439" y="3521311"/>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262">
            <a:extLst>
              <a:ext uri="{FF2B5EF4-FFF2-40B4-BE49-F238E27FC236}">
                <a16:creationId xmlns:a16="http://schemas.microsoft.com/office/drawing/2014/main" id="{50EB6018-B8F6-2649-B273-DFB9568CD4CC}"/>
              </a:ext>
            </a:extLst>
          </p:cNvPr>
          <p:cNvCxnSpPr/>
          <p:nvPr/>
        </p:nvCxnSpPr>
        <p:spPr>
          <a:xfrm flipV="1">
            <a:off x="5770682" y="3351084"/>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263">
            <a:extLst>
              <a:ext uri="{FF2B5EF4-FFF2-40B4-BE49-F238E27FC236}">
                <a16:creationId xmlns:a16="http://schemas.microsoft.com/office/drawing/2014/main" id="{DB49D90F-D213-134D-AC93-CA8A0BC61454}"/>
              </a:ext>
            </a:extLst>
          </p:cNvPr>
          <p:cNvSpPr/>
          <p:nvPr/>
        </p:nvSpPr>
        <p:spPr>
          <a:xfrm>
            <a:off x="3760232"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90" name="矩形 264">
            <a:extLst>
              <a:ext uri="{FF2B5EF4-FFF2-40B4-BE49-F238E27FC236}">
                <a16:creationId xmlns:a16="http://schemas.microsoft.com/office/drawing/2014/main" id="{AC32FEB1-9A6C-B243-AF75-8881913510EB}"/>
              </a:ext>
            </a:extLst>
          </p:cNvPr>
          <p:cNvSpPr/>
          <p:nvPr/>
        </p:nvSpPr>
        <p:spPr>
          <a:xfrm>
            <a:off x="4332859" y="2547146"/>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91" name="矩形 265">
            <a:extLst>
              <a:ext uri="{FF2B5EF4-FFF2-40B4-BE49-F238E27FC236}">
                <a16:creationId xmlns:a16="http://schemas.microsoft.com/office/drawing/2014/main" id="{DD148131-437C-5A42-9F34-DE1434BF3332}"/>
              </a:ext>
            </a:extLst>
          </p:cNvPr>
          <p:cNvSpPr/>
          <p:nvPr/>
        </p:nvSpPr>
        <p:spPr>
          <a:xfrm>
            <a:off x="5482328" y="2563460"/>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cxnSp>
        <p:nvCxnSpPr>
          <p:cNvPr id="92" name="直接箭头连接符 266">
            <a:extLst>
              <a:ext uri="{FF2B5EF4-FFF2-40B4-BE49-F238E27FC236}">
                <a16:creationId xmlns:a16="http://schemas.microsoft.com/office/drawing/2014/main" id="{221C34DF-819A-B248-8FBC-75924D8101C5}"/>
              </a:ext>
            </a:extLst>
          </p:cNvPr>
          <p:cNvCxnSpPr>
            <a:stCxn id="89" idx="1"/>
          </p:cNvCxnSpPr>
          <p:nvPr/>
        </p:nvCxnSpPr>
        <p:spPr>
          <a:xfrm flipH="1">
            <a:off x="3481363"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矩形 267">
                <a:extLst>
                  <a:ext uri="{FF2B5EF4-FFF2-40B4-BE49-F238E27FC236}">
                    <a16:creationId xmlns:a16="http://schemas.microsoft.com/office/drawing/2014/main" id="{D4C13506-D358-A940-95A9-440420AF323C}"/>
                  </a:ext>
                </a:extLst>
              </p:cNvPr>
              <p:cNvSpPr/>
              <p:nvPr/>
            </p:nvSpPr>
            <p:spPr>
              <a:xfrm>
                <a:off x="5468775" y="2587598"/>
                <a:ext cx="103797" cy="33374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15</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93" name="矩形 267">
                <a:extLst>
                  <a:ext uri="{FF2B5EF4-FFF2-40B4-BE49-F238E27FC236}">
                    <a16:creationId xmlns:a16="http://schemas.microsoft.com/office/drawing/2014/main" id="{D4C13506-D358-A940-95A9-440420AF323C}"/>
                  </a:ext>
                </a:extLst>
              </p:cNvPr>
              <p:cNvSpPr>
                <a:spLocks noRot="1" noChangeAspect="1" noMove="1" noResize="1" noEditPoints="1" noAdjustHandles="1" noChangeArrowheads="1" noChangeShapeType="1" noTextEdit="1"/>
              </p:cNvSpPr>
              <p:nvPr/>
            </p:nvSpPr>
            <p:spPr>
              <a:xfrm>
                <a:off x="5468775" y="2587598"/>
                <a:ext cx="103797" cy="333746"/>
              </a:xfrm>
              <a:prstGeom prst="rect">
                <a:avLst/>
              </a:prstGeom>
              <a:blipFill>
                <a:blip r:embed="rId20"/>
                <a:stretch>
                  <a:fillRect r="-130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矩形 268">
                <a:extLst>
                  <a:ext uri="{FF2B5EF4-FFF2-40B4-BE49-F238E27FC236}">
                    <a16:creationId xmlns:a16="http://schemas.microsoft.com/office/drawing/2014/main" id="{A68511BF-F709-F74A-B1B6-AE1E351E9C9B}"/>
                  </a:ext>
                </a:extLst>
              </p:cNvPr>
              <p:cNvSpPr/>
              <p:nvPr/>
            </p:nvSpPr>
            <p:spPr>
              <a:xfrm>
                <a:off x="4325789" y="2570275"/>
                <a:ext cx="79619" cy="330796"/>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11</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94" name="矩形 268">
                <a:extLst>
                  <a:ext uri="{FF2B5EF4-FFF2-40B4-BE49-F238E27FC236}">
                    <a16:creationId xmlns:a16="http://schemas.microsoft.com/office/drawing/2014/main" id="{A68511BF-F709-F74A-B1B6-AE1E351E9C9B}"/>
                  </a:ext>
                </a:extLst>
              </p:cNvPr>
              <p:cNvSpPr>
                <a:spLocks noRot="1" noChangeAspect="1" noMove="1" noResize="1" noEditPoints="1" noAdjustHandles="1" noChangeArrowheads="1" noChangeShapeType="1" noTextEdit="1"/>
              </p:cNvSpPr>
              <p:nvPr/>
            </p:nvSpPr>
            <p:spPr>
              <a:xfrm>
                <a:off x="4325789" y="2570275"/>
                <a:ext cx="79619" cy="330796"/>
              </a:xfrm>
              <a:prstGeom prst="rect">
                <a:avLst/>
              </a:prstGeom>
              <a:blipFill>
                <a:blip r:embed="rId21"/>
                <a:stretch>
                  <a:fillRect r="-1750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矩形 269">
                <a:extLst>
                  <a:ext uri="{FF2B5EF4-FFF2-40B4-BE49-F238E27FC236}">
                    <a16:creationId xmlns:a16="http://schemas.microsoft.com/office/drawing/2014/main" id="{E8CE66D1-DC66-DC44-9987-9145696030D8}"/>
                  </a:ext>
                </a:extLst>
              </p:cNvPr>
              <p:cNvSpPr/>
              <p:nvPr/>
            </p:nvSpPr>
            <p:spPr>
              <a:xfrm>
                <a:off x="3758395" y="2578912"/>
                <a:ext cx="60791"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10</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95" name="矩形 269">
                <a:extLst>
                  <a:ext uri="{FF2B5EF4-FFF2-40B4-BE49-F238E27FC236}">
                    <a16:creationId xmlns:a16="http://schemas.microsoft.com/office/drawing/2014/main" id="{E8CE66D1-DC66-DC44-9987-9145696030D8}"/>
                  </a:ext>
                </a:extLst>
              </p:cNvPr>
              <p:cNvSpPr>
                <a:spLocks noRot="1" noChangeAspect="1" noMove="1" noResize="1" noEditPoints="1" noAdjustHandles="1" noChangeArrowheads="1" noChangeShapeType="1" noTextEdit="1"/>
              </p:cNvSpPr>
              <p:nvPr/>
            </p:nvSpPr>
            <p:spPr>
              <a:xfrm>
                <a:off x="3758395" y="2578912"/>
                <a:ext cx="60791" cy="332270"/>
              </a:xfrm>
              <a:prstGeom prst="rect">
                <a:avLst/>
              </a:prstGeom>
              <a:blipFill>
                <a:blip r:embed="rId22"/>
                <a:stretch>
                  <a:fillRect r="-214286"/>
                </a:stretch>
              </a:blipFill>
              <a:ln>
                <a:solidFill>
                  <a:schemeClr val="accent1">
                    <a:lumMod val="90000"/>
                  </a:schemeClr>
                </a:solidFill>
              </a:ln>
            </p:spPr>
            <p:txBody>
              <a:bodyPr/>
              <a:lstStyle/>
              <a:p>
                <a:r>
                  <a:rPr lang="en-US">
                    <a:noFill/>
                  </a:rPr>
                  <a:t> </a:t>
                </a:r>
              </a:p>
            </p:txBody>
          </p:sp>
        </mc:Fallback>
      </mc:AlternateContent>
      <p:cxnSp>
        <p:nvCxnSpPr>
          <p:cNvPr id="96" name="直接箭头连接符 270">
            <a:extLst>
              <a:ext uri="{FF2B5EF4-FFF2-40B4-BE49-F238E27FC236}">
                <a16:creationId xmlns:a16="http://schemas.microsoft.com/office/drawing/2014/main" id="{479D1DCA-5F29-9D4E-AE51-25408FAE7A83}"/>
              </a:ext>
            </a:extLst>
          </p:cNvPr>
          <p:cNvCxnSpPr/>
          <p:nvPr/>
        </p:nvCxnSpPr>
        <p:spPr>
          <a:xfrm flipH="1">
            <a:off x="4059176" y="272496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271">
            <a:extLst>
              <a:ext uri="{FF2B5EF4-FFF2-40B4-BE49-F238E27FC236}">
                <a16:creationId xmlns:a16="http://schemas.microsoft.com/office/drawing/2014/main" id="{AED96CA2-0B88-384C-93D3-709B9DFC7074}"/>
              </a:ext>
            </a:extLst>
          </p:cNvPr>
          <p:cNvCxnSpPr/>
          <p:nvPr/>
        </p:nvCxnSpPr>
        <p:spPr>
          <a:xfrm flipH="1">
            <a:off x="4621722" y="2734508"/>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272">
            <a:extLst>
              <a:ext uri="{FF2B5EF4-FFF2-40B4-BE49-F238E27FC236}">
                <a16:creationId xmlns:a16="http://schemas.microsoft.com/office/drawing/2014/main" id="{67F95CF1-7340-4844-B9E7-4D9DE23F74AB}"/>
              </a:ext>
            </a:extLst>
          </p:cNvPr>
          <p:cNvCxnSpPr/>
          <p:nvPr/>
        </p:nvCxnSpPr>
        <p:spPr>
          <a:xfrm flipH="1">
            <a:off x="5190541" y="2730026"/>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273">
            <a:extLst>
              <a:ext uri="{FF2B5EF4-FFF2-40B4-BE49-F238E27FC236}">
                <a16:creationId xmlns:a16="http://schemas.microsoft.com/office/drawing/2014/main" id="{95FFE8EB-643E-C54D-8A8F-885F4BEDB5EA}"/>
              </a:ext>
            </a:extLst>
          </p:cNvPr>
          <p:cNvCxnSpPr/>
          <p:nvPr/>
        </p:nvCxnSpPr>
        <p:spPr>
          <a:xfrm flipH="1">
            <a:off x="5775608" y="2731781"/>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弧形 274">
            <a:extLst>
              <a:ext uri="{FF2B5EF4-FFF2-40B4-BE49-F238E27FC236}">
                <a16:creationId xmlns:a16="http://schemas.microsoft.com/office/drawing/2014/main" id="{724706CC-AEE1-B440-89C7-EBCA4EAAAA2A}"/>
              </a:ext>
            </a:extLst>
          </p:cNvPr>
          <p:cNvSpPr/>
          <p:nvPr/>
        </p:nvSpPr>
        <p:spPr>
          <a:xfrm>
            <a:off x="3657993" y="2917994"/>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01" name="弧形 275">
            <a:extLst>
              <a:ext uri="{FF2B5EF4-FFF2-40B4-BE49-F238E27FC236}">
                <a16:creationId xmlns:a16="http://schemas.microsoft.com/office/drawing/2014/main" id="{4E044503-D36A-DD4D-93C8-FAEDBC371CA6}"/>
              </a:ext>
            </a:extLst>
          </p:cNvPr>
          <p:cNvSpPr/>
          <p:nvPr/>
        </p:nvSpPr>
        <p:spPr>
          <a:xfrm>
            <a:off x="4206218" y="2920787"/>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02" name="弧形 276">
            <a:extLst>
              <a:ext uri="{FF2B5EF4-FFF2-40B4-BE49-F238E27FC236}">
                <a16:creationId xmlns:a16="http://schemas.microsoft.com/office/drawing/2014/main" id="{8A2DF1E7-7111-BF4B-AA5E-5BC21B727F91}"/>
              </a:ext>
            </a:extLst>
          </p:cNvPr>
          <p:cNvSpPr/>
          <p:nvPr/>
        </p:nvSpPr>
        <p:spPr>
          <a:xfrm>
            <a:off x="5351166" y="2931851"/>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03" name="矩形 277">
            <a:extLst>
              <a:ext uri="{FF2B5EF4-FFF2-40B4-BE49-F238E27FC236}">
                <a16:creationId xmlns:a16="http://schemas.microsoft.com/office/drawing/2014/main" id="{4B5F48A2-480F-DF4B-8C85-C9B70E72CC8D}"/>
              </a:ext>
            </a:extLst>
          </p:cNvPr>
          <p:cNvSpPr/>
          <p:nvPr/>
        </p:nvSpPr>
        <p:spPr>
          <a:xfrm>
            <a:off x="3697882" y="251343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104" name="矩形 292">
            <a:extLst>
              <a:ext uri="{FF2B5EF4-FFF2-40B4-BE49-F238E27FC236}">
                <a16:creationId xmlns:a16="http://schemas.microsoft.com/office/drawing/2014/main" id="{3257AF4E-484B-2F4C-B0EF-C6EABF0A97D4}"/>
              </a:ext>
            </a:extLst>
          </p:cNvPr>
          <p:cNvSpPr/>
          <p:nvPr/>
        </p:nvSpPr>
        <p:spPr>
          <a:xfrm>
            <a:off x="4273906" y="2515720"/>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105" name="矩形 293">
            <a:extLst>
              <a:ext uri="{FF2B5EF4-FFF2-40B4-BE49-F238E27FC236}">
                <a16:creationId xmlns:a16="http://schemas.microsoft.com/office/drawing/2014/main" id="{49586688-E8B9-234C-99B0-8C384C9CF663}"/>
              </a:ext>
            </a:extLst>
          </p:cNvPr>
          <p:cNvSpPr/>
          <p:nvPr/>
        </p:nvSpPr>
        <p:spPr>
          <a:xfrm>
            <a:off x="5411682" y="2499647"/>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106" name="矩形 294">
            <a:extLst>
              <a:ext uri="{FF2B5EF4-FFF2-40B4-BE49-F238E27FC236}">
                <a16:creationId xmlns:a16="http://schemas.microsoft.com/office/drawing/2014/main" id="{454AEEEF-34FE-114C-8330-910DB2D76433}"/>
              </a:ext>
            </a:extLst>
          </p:cNvPr>
          <p:cNvSpPr/>
          <p:nvPr/>
        </p:nvSpPr>
        <p:spPr>
          <a:xfrm>
            <a:off x="7087667" y="2488625"/>
            <a:ext cx="471932" cy="1081621"/>
          </a:xfrm>
          <a:prstGeom prst="rect">
            <a:avLst/>
          </a:prstGeom>
          <a:solidFill>
            <a:schemeClr val="accent1">
              <a:lumMod val="90000"/>
            </a:schemeClr>
          </a:solidFill>
          <a:ln w="28575">
            <a:solidFill>
              <a:schemeClr val="accent1">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ln>
                  <a:solidFill>
                    <a:schemeClr val="tx1"/>
                  </a:solidFill>
                </a:ln>
                <a:solidFill>
                  <a:schemeClr val="tx1"/>
                </a:solidFill>
              </a:rPr>
              <a:t>Zero </a:t>
            </a:r>
          </a:p>
          <a:p>
            <a:pPr algn="ctr"/>
            <a:r>
              <a:rPr lang="en-US" altLang="zh-CN" sz="900" dirty="0">
                <a:ln>
                  <a:solidFill>
                    <a:schemeClr val="tx1"/>
                  </a:solidFill>
                </a:ln>
                <a:solidFill>
                  <a:schemeClr val="tx1"/>
                </a:solidFill>
              </a:rPr>
              <a:t>Pad</a:t>
            </a:r>
            <a:endParaRPr lang="zh-CN" altLang="en-US" sz="900" dirty="0">
              <a:ln>
                <a:solidFill>
                  <a:schemeClr val="tx1"/>
                </a:solidFill>
              </a:ln>
              <a:solidFill>
                <a:schemeClr val="tx1"/>
              </a:solidFill>
            </a:endParaRPr>
          </a:p>
        </p:txBody>
      </p:sp>
      <p:sp>
        <p:nvSpPr>
          <p:cNvPr id="107" name="文本框 295">
            <a:extLst>
              <a:ext uri="{FF2B5EF4-FFF2-40B4-BE49-F238E27FC236}">
                <a16:creationId xmlns:a16="http://schemas.microsoft.com/office/drawing/2014/main" id="{344A1C56-5068-E140-84AB-C3865FB280E8}"/>
              </a:ext>
            </a:extLst>
          </p:cNvPr>
          <p:cNvSpPr txBox="1"/>
          <p:nvPr/>
        </p:nvSpPr>
        <p:spPr>
          <a:xfrm>
            <a:off x="7116565" y="3272153"/>
            <a:ext cx="443034" cy="253916"/>
          </a:xfrm>
          <a:prstGeom prst="rect">
            <a:avLst/>
          </a:prstGeom>
          <a:solidFill>
            <a:schemeClr val="accent1">
              <a:lumMod val="90000"/>
            </a:schemeClr>
          </a:solidFill>
          <a:ln>
            <a:solidFill>
              <a:schemeClr val="accent1">
                <a:lumMod val="90000"/>
              </a:schemeClr>
            </a:solidFill>
          </a:ln>
        </p:spPr>
        <p:txBody>
          <a:bodyPr wrap="square" rtlCol="0">
            <a:spAutoFit/>
          </a:bodyPr>
          <a:lstStyle/>
          <a:p>
            <a:r>
              <a:rPr lang="en-US" altLang="zh-CN" sz="1050" dirty="0"/>
              <a:t>P+1</a:t>
            </a:r>
            <a:endParaRPr lang="zh-CN" altLang="en-US" sz="1350" dirty="0"/>
          </a:p>
        </p:txBody>
      </p:sp>
      <mc:AlternateContent xmlns:mc="http://schemas.openxmlformats.org/markup-compatibility/2006" xmlns:a14="http://schemas.microsoft.com/office/drawing/2010/main">
        <mc:Choice Requires="a14">
          <p:sp>
            <p:nvSpPr>
              <p:cNvPr id="108" name="矩形 296">
                <a:extLst>
                  <a:ext uri="{FF2B5EF4-FFF2-40B4-BE49-F238E27FC236}">
                    <a16:creationId xmlns:a16="http://schemas.microsoft.com/office/drawing/2014/main" id="{3F7B32DD-D882-014B-AD79-B3057543DEA4}"/>
                  </a:ext>
                </a:extLst>
              </p:cNvPr>
              <p:cNvSpPr/>
              <p:nvPr/>
            </p:nvSpPr>
            <p:spPr>
              <a:xfrm>
                <a:off x="6636812"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08" name="矩形 296">
                <a:extLst>
                  <a:ext uri="{FF2B5EF4-FFF2-40B4-BE49-F238E27FC236}">
                    <a16:creationId xmlns:a16="http://schemas.microsoft.com/office/drawing/2014/main" id="{3F7B32DD-D882-014B-AD79-B3057543DEA4}"/>
                  </a:ext>
                </a:extLst>
              </p:cNvPr>
              <p:cNvSpPr>
                <a:spLocks noRot="1" noChangeAspect="1" noMove="1" noResize="1" noEditPoints="1" noAdjustHandles="1" noChangeArrowheads="1" noChangeShapeType="1" noTextEdit="1"/>
              </p:cNvSpPr>
              <p:nvPr/>
            </p:nvSpPr>
            <p:spPr>
              <a:xfrm>
                <a:off x="6636812" y="3163911"/>
                <a:ext cx="299330" cy="341289"/>
              </a:xfrm>
              <a:prstGeom prst="rect">
                <a:avLst/>
              </a:prstGeom>
              <a:blipFill>
                <a:blip r:embed="rId23"/>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矩形 298">
                <a:extLst>
                  <a:ext uri="{FF2B5EF4-FFF2-40B4-BE49-F238E27FC236}">
                    <a16:creationId xmlns:a16="http://schemas.microsoft.com/office/drawing/2014/main" id="{03DC1ACE-B122-A641-9CD8-DEE5868AA3ED}"/>
                  </a:ext>
                </a:extLst>
              </p:cNvPr>
              <p:cNvSpPr/>
              <p:nvPr/>
            </p:nvSpPr>
            <p:spPr>
              <a:xfrm>
                <a:off x="6639036"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09" name="矩形 298">
                <a:extLst>
                  <a:ext uri="{FF2B5EF4-FFF2-40B4-BE49-F238E27FC236}">
                    <a16:creationId xmlns:a16="http://schemas.microsoft.com/office/drawing/2014/main" id="{03DC1ACE-B122-A641-9CD8-DEE5868AA3ED}"/>
                  </a:ext>
                </a:extLst>
              </p:cNvPr>
              <p:cNvSpPr>
                <a:spLocks noRot="1" noChangeAspect="1" noMove="1" noResize="1" noEditPoints="1" noAdjustHandles="1" noChangeArrowheads="1" noChangeShapeType="1" noTextEdit="1"/>
              </p:cNvSpPr>
              <p:nvPr/>
            </p:nvSpPr>
            <p:spPr>
              <a:xfrm>
                <a:off x="6639036" y="2554311"/>
                <a:ext cx="299330" cy="341289"/>
              </a:xfrm>
              <a:prstGeom prst="rect">
                <a:avLst/>
              </a:prstGeom>
              <a:blipFill>
                <a:blip r:embed="rId24"/>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矩形 299">
                <a:extLst>
                  <a:ext uri="{FF2B5EF4-FFF2-40B4-BE49-F238E27FC236}">
                    <a16:creationId xmlns:a16="http://schemas.microsoft.com/office/drawing/2014/main" id="{F7AA50CC-0075-C24C-995C-3CEABAD206F2}"/>
                  </a:ext>
                </a:extLst>
              </p:cNvPr>
              <p:cNvSpPr/>
              <p:nvPr/>
            </p:nvSpPr>
            <p:spPr>
              <a:xfrm>
                <a:off x="4876800" y="3897149"/>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10" name="矩形 299">
                <a:extLst>
                  <a:ext uri="{FF2B5EF4-FFF2-40B4-BE49-F238E27FC236}">
                    <a16:creationId xmlns:a16="http://schemas.microsoft.com/office/drawing/2014/main" id="{F7AA50CC-0075-C24C-995C-3CEABAD206F2}"/>
                  </a:ext>
                </a:extLst>
              </p:cNvPr>
              <p:cNvSpPr>
                <a:spLocks noRot="1" noChangeAspect="1" noMove="1" noResize="1" noEditPoints="1" noAdjustHandles="1" noChangeArrowheads="1" noChangeShapeType="1" noTextEdit="1"/>
              </p:cNvSpPr>
              <p:nvPr/>
            </p:nvSpPr>
            <p:spPr>
              <a:xfrm>
                <a:off x="4876800" y="3897149"/>
                <a:ext cx="299330" cy="341289"/>
              </a:xfrm>
              <a:prstGeom prst="rect">
                <a:avLst/>
              </a:prstGeom>
              <a:blipFill>
                <a:blip r:embed="rId25"/>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矩形 300">
                <a:extLst>
                  <a:ext uri="{FF2B5EF4-FFF2-40B4-BE49-F238E27FC236}">
                    <a16:creationId xmlns:a16="http://schemas.microsoft.com/office/drawing/2014/main" id="{D6B3FE3A-583C-2340-B856-C49BDBFDB8A2}"/>
                  </a:ext>
                </a:extLst>
              </p:cNvPr>
              <p:cNvSpPr/>
              <p:nvPr/>
            </p:nvSpPr>
            <p:spPr>
              <a:xfrm>
                <a:off x="4876800" y="4509736"/>
                <a:ext cx="299330" cy="3412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1350" i="1" dirty="0">
                  <a:ln>
                    <a:solidFill>
                      <a:schemeClr val="tx1"/>
                    </a:solidFill>
                  </a:ln>
                  <a:solidFill>
                    <a:schemeClr val="tx1"/>
                  </a:solidFill>
                  <a:latin typeface="Cambria Math" panose="02040503050406030204" pitchFamily="18" charset="0"/>
                </a:endParaRPr>
              </a:p>
            </p:txBody>
          </p:sp>
        </mc:Choice>
        <mc:Fallback xmlns="">
          <p:sp>
            <p:nvSpPr>
              <p:cNvPr id="111" name="矩形 300">
                <a:extLst>
                  <a:ext uri="{FF2B5EF4-FFF2-40B4-BE49-F238E27FC236}">
                    <a16:creationId xmlns:a16="http://schemas.microsoft.com/office/drawing/2014/main" id="{D6B3FE3A-583C-2340-B856-C49BDBFDB8A2}"/>
                  </a:ext>
                </a:extLst>
              </p:cNvPr>
              <p:cNvSpPr>
                <a:spLocks noRot="1" noChangeAspect="1" noMove="1" noResize="1" noEditPoints="1" noAdjustHandles="1" noChangeArrowheads="1" noChangeShapeType="1" noTextEdit="1"/>
              </p:cNvSpPr>
              <p:nvPr/>
            </p:nvSpPr>
            <p:spPr>
              <a:xfrm>
                <a:off x="4876800" y="4509736"/>
                <a:ext cx="299330" cy="341289"/>
              </a:xfrm>
              <a:prstGeom prst="rect">
                <a:avLst/>
              </a:prstGeom>
              <a:blipFill>
                <a:blip r:embed="rId26"/>
                <a:stretch>
                  <a:fillRect/>
                </a:stretch>
              </a:blipFill>
              <a:ln>
                <a:solidFill>
                  <a:schemeClr val="accent2">
                    <a:lumMod val="40000"/>
                    <a:lumOff val="60000"/>
                  </a:schemeClr>
                </a:solidFill>
              </a:ln>
            </p:spPr>
            <p:txBody>
              <a:bodyPr/>
              <a:lstStyle/>
              <a:p>
                <a:r>
                  <a:rPr lang="en-US">
                    <a:noFill/>
                  </a:rPr>
                  <a:t> </a:t>
                </a:r>
              </a:p>
            </p:txBody>
          </p:sp>
        </mc:Fallback>
      </mc:AlternateContent>
      <p:sp>
        <p:nvSpPr>
          <p:cNvPr id="112" name="椭圆 301">
            <a:extLst>
              <a:ext uri="{FF2B5EF4-FFF2-40B4-BE49-F238E27FC236}">
                <a16:creationId xmlns:a16="http://schemas.microsoft.com/office/drawing/2014/main" id="{01702CED-6C49-B843-846A-8149AE97A7F5}"/>
              </a:ext>
            </a:extLst>
          </p:cNvPr>
          <p:cNvSpPr/>
          <p:nvPr/>
        </p:nvSpPr>
        <p:spPr>
          <a:xfrm>
            <a:off x="4384569" y="5122307"/>
            <a:ext cx="178493" cy="174635"/>
          </a:xfrm>
          <a:prstGeom prst="ellipse">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a:t>
            </a:r>
            <a:endParaRPr lang="zh-CN" altLang="en-US" sz="1350" dirty="0">
              <a:solidFill>
                <a:schemeClr val="tx1"/>
              </a:solidFill>
            </a:endParaRPr>
          </a:p>
        </p:txBody>
      </p:sp>
      <p:cxnSp>
        <p:nvCxnSpPr>
          <p:cNvPr id="113" name="直接箭头连接符 304">
            <a:extLst>
              <a:ext uri="{FF2B5EF4-FFF2-40B4-BE49-F238E27FC236}">
                <a16:creationId xmlns:a16="http://schemas.microsoft.com/office/drawing/2014/main" id="{825ED334-E476-CD47-BD8F-329C12F0E66A}"/>
              </a:ext>
            </a:extLst>
          </p:cNvPr>
          <p:cNvCxnSpPr>
            <a:stCxn id="112" idx="0"/>
            <a:endCxn id="26" idx="2"/>
          </p:cNvCxnSpPr>
          <p:nvPr/>
        </p:nvCxnSpPr>
        <p:spPr>
          <a:xfrm flipH="1" flipV="1">
            <a:off x="3912139" y="4865488"/>
            <a:ext cx="561677"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305">
            <a:extLst>
              <a:ext uri="{FF2B5EF4-FFF2-40B4-BE49-F238E27FC236}">
                <a16:creationId xmlns:a16="http://schemas.microsoft.com/office/drawing/2014/main" id="{94CEB811-4196-6E44-8B06-DFEC0D3B13DA}"/>
              </a:ext>
            </a:extLst>
          </p:cNvPr>
          <p:cNvCxnSpPr>
            <a:stCxn id="112" idx="0"/>
            <a:endCxn id="27" idx="2"/>
          </p:cNvCxnSpPr>
          <p:nvPr/>
        </p:nvCxnSpPr>
        <p:spPr>
          <a:xfrm flipV="1">
            <a:off x="4473816" y="4865488"/>
            <a:ext cx="1372" cy="256819"/>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306">
            <a:extLst>
              <a:ext uri="{FF2B5EF4-FFF2-40B4-BE49-F238E27FC236}">
                <a16:creationId xmlns:a16="http://schemas.microsoft.com/office/drawing/2014/main" id="{A178537D-A8EF-F04C-84DF-E8BE68BF5C44}"/>
              </a:ext>
            </a:extLst>
          </p:cNvPr>
          <p:cNvCxnSpPr>
            <a:stCxn id="112" idx="0"/>
            <a:endCxn id="28" idx="2"/>
          </p:cNvCxnSpPr>
          <p:nvPr/>
        </p:nvCxnSpPr>
        <p:spPr>
          <a:xfrm flipV="1">
            <a:off x="4473816" y="4870215"/>
            <a:ext cx="1148484" cy="252092"/>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文本框 307">
            <a:extLst>
              <a:ext uri="{FF2B5EF4-FFF2-40B4-BE49-F238E27FC236}">
                <a16:creationId xmlns:a16="http://schemas.microsoft.com/office/drawing/2014/main" id="{05A4B8A4-10C9-9C40-91C9-D6E25183D5A6}"/>
              </a:ext>
            </a:extLst>
          </p:cNvPr>
          <p:cNvSpPr txBox="1"/>
          <p:nvPr/>
        </p:nvSpPr>
        <p:spPr>
          <a:xfrm>
            <a:off x="3304737" y="5082868"/>
            <a:ext cx="1309160" cy="253916"/>
          </a:xfrm>
          <a:prstGeom prst="rect">
            <a:avLst/>
          </a:prstGeom>
          <a:noFill/>
          <a:ln w="28575">
            <a:noFill/>
          </a:ln>
        </p:spPr>
        <p:txBody>
          <a:bodyPr wrap="square" rtlCol="0">
            <a:spAutoFit/>
          </a:bodyPr>
          <a:lstStyle/>
          <a:p>
            <a:r>
              <a:rPr lang="en-US" altLang="zh-CN" sz="1050" dirty="0"/>
              <a:t>soft attention</a:t>
            </a:r>
            <a:endParaRPr lang="zh-CN" altLang="en-US" sz="1050" dirty="0"/>
          </a:p>
        </p:txBody>
      </p:sp>
      <p:sp>
        <p:nvSpPr>
          <p:cNvPr id="117" name="矩形 308">
            <a:extLst>
              <a:ext uri="{FF2B5EF4-FFF2-40B4-BE49-F238E27FC236}">
                <a16:creationId xmlns:a16="http://schemas.microsoft.com/office/drawing/2014/main" id="{1283872B-7A70-6844-8FEC-E0BCE7C70DE5}"/>
              </a:ext>
            </a:extLst>
          </p:cNvPr>
          <p:cNvSpPr/>
          <p:nvPr/>
        </p:nvSpPr>
        <p:spPr>
          <a:xfrm>
            <a:off x="6053503" y="4500866"/>
            <a:ext cx="291638" cy="36576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18" name="矩形 309">
            <a:extLst>
              <a:ext uri="{FF2B5EF4-FFF2-40B4-BE49-F238E27FC236}">
                <a16:creationId xmlns:a16="http://schemas.microsoft.com/office/drawing/2014/main" id="{9DAB595F-7806-B347-AD5C-79849E1BA911}"/>
              </a:ext>
            </a:extLst>
          </p:cNvPr>
          <p:cNvSpPr/>
          <p:nvPr/>
        </p:nvSpPr>
        <p:spPr>
          <a:xfrm>
            <a:off x="6056066" y="315196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19" name="矩形 310">
            <a:extLst>
              <a:ext uri="{FF2B5EF4-FFF2-40B4-BE49-F238E27FC236}">
                <a16:creationId xmlns:a16="http://schemas.microsoft.com/office/drawing/2014/main" id="{4228FD57-D15D-7A42-B425-23FACB757237}"/>
              </a:ext>
            </a:extLst>
          </p:cNvPr>
          <p:cNvSpPr/>
          <p:nvPr/>
        </p:nvSpPr>
        <p:spPr>
          <a:xfrm>
            <a:off x="5973533" y="3797709"/>
            <a:ext cx="449856" cy="1131676"/>
          </a:xfrm>
          <a:prstGeom prst="rect">
            <a:avLst/>
          </a:prstGeom>
          <a:noFill/>
          <a:ln w="2857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20" name="矩形 311">
                <a:extLst>
                  <a:ext uri="{FF2B5EF4-FFF2-40B4-BE49-F238E27FC236}">
                    <a16:creationId xmlns:a16="http://schemas.microsoft.com/office/drawing/2014/main" id="{2796B060-3879-884E-AFB5-4F3E3D4D1CAF}"/>
                  </a:ext>
                </a:extLst>
              </p:cNvPr>
              <p:cNvSpPr/>
              <p:nvPr/>
            </p:nvSpPr>
            <p:spPr>
              <a:xfrm>
                <a:off x="6056067" y="3176100"/>
                <a:ext cx="82338"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20" name="矩形 311">
                <a:extLst>
                  <a:ext uri="{FF2B5EF4-FFF2-40B4-BE49-F238E27FC236}">
                    <a16:creationId xmlns:a16="http://schemas.microsoft.com/office/drawing/2014/main" id="{2796B060-3879-884E-AFB5-4F3E3D4D1CAF}"/>
                  </a:ext>
                </a:extLst>
              </p:cNvPr>
              <p:cNvSpPr>
                <a:spLocks noRot="1" noChangeAspect="1" noMove="1" noResize="1" noEditPoints="1" noAdjustHandles="1" noChangeArrowheads="1" noChangeShapeType="1" noTextEdit="1"/>
              </p:cNvSpPr>
              <p:nvPr/>
            </p:nvSpPr>
            <p:spPr>
              <a:xfrm>
                <a:off x="6056067" y="3176100"/>
                <a:ext cx="82338" cy="332270"/>
              </a:xfrm>
              <a:prstGeom prst="rect">
                <a:avLst/>
              </a:prstGeom>
              <a:blipFill>
                <a:blip r:embed="rId27"/>
                <a:stretch>
                  <a:fillRect r="-187500"/>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矩形 312">
                <a:extLst>
                  <a:ext uri="{FF2B5EF4-FFF2-40B4-BE49-F238E27FC236}">
                    <a16:creationId xmlns:a16="http://schemas.microsoft.com/office/drawing/2014/main" id="{8C5CA399-FE0A-A84D-8EC1-C5E1B742883C}"/>
                  </a:ext>
                </a:extLst>
              </p:cNvPr>
              <p:cNvSpPr/>
              <p:nvPr/>
            </p:nvSpPr>
            <p:spPr>
              <a:xfrm>
                <a:off x="6049552" y="4522903"/>
                <a:ext cx="101924" cy="321306"/>
              </a:xfrm>
              <a:prstGeom prst="rect">
                <a:avLst/>
              </a:prstGeom>
              <a:solidFill>
                <a:schemeClr val="accent2">
                  <a:lumMod val="40000"/>
                  <a:lumOff val="60000"/>
                </a:schemeClr>
              </a:solidFill>
              <a:ln>
                <a:solidFill>
                  <a:schemeClr val="accent2">
                    <a:lumMod val="40000"/>
                    <a:lumOff val="6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en-US" altLang="zh-CN"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𝑞</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21" name="矩形 312">
                <a:extLst>
                  <a:ext uri="{FF2B5EF4-FFF2-40B4-BE49-F238E27FC236}">
                    <a16:creationId xmlns:a16="http://schemas.microsoft.com/office/drawing/2014/main" id="{8C5CA399-FE0A-A84D-8EC1-C5E1B742883C}"/>
                  </a:ext>
                </a:extLst>
              </p:cNvPr>
              <p:cNvSpPr>
                <a:spLocks noRot="1" noChangeAspect="1" noMove="1" noResize="1" noEditPoints="1" noAdjustHandles="1" noChangeArrowheads="1" noChangeShapeType="1" noTextEdit="1"/>
              </p:cNvSpPr>
              <p:nvPr/>
            </p:nvSpPr>
            <p:spPr>
              <a:xfrm>
                <a:off x="6049552" y="4522903"/>
                <a:ext cx="101924" cy="321306"/>
              </a:xfrm>
              <a:prstGeom prst="rect">
                <a:avLst/>
              </a:prstGeom>
              <a:blipFill>
                <a:blip r:embed="rId28"/>
                <a:stretch>
                  <a:fillRect r="-140000"/>
                </a:stretch>
              </a:blipFill>
              <a:ln>
                <a:solidFill>
                  <a:schemeClr val="accent2">
                    <a:lumMod val="40000"/>
                    <a:lumOff val="60000"/>
                  </a:schemeClr>
                </a:solidFill>
              </a:ln>
            </p:spPr>
            <p:txBody>
              <a:bodyPr/>
              <a:lstStyle/>
              <a:p>
                <a:r>
                  <a:rPr lang="en-US">
                    <a:noFill/>
                  </a:rPr>
                  <a:t> </a:t>
                </a:r>
              </a:p>
            </p:txBody>
          </p:sp>
        </mc:Fallback>
      </mc:AlternateContent>
      <p:sp>
        <p:nvSpPr>
          <p:cNvPr id="122" name="矩形 313">
            <a:extLst>
              <a:ext uri="{FF2B5EF4-FFF2-40B4-BE49-F238E27FC236}">
                <a16:creationId xmlns:a16="http://schemas.microsoft.com/office/drawing/2014/main" id="{BB686608-CE09-164F-91B8-9FA3632E5BEC}"/>
              </a:ext>
            </a:extLst>
          </p:cNvPr>
          <p:cNvSpPr/>
          <p:nvPr/>
        </p:nvSpPr>
        <p:spPr>
          <a:xfrm>
            <a:off x="6053159" y="3902671"/>
            <a:ext cx="291638" cy="3657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23" name="矩形 314">
                <a:extLst>
                  <a:ext uri="{FF2B5EF4-FFF2-40B4-BE49-F238E27FC236}">
                    <a16:creationId xmlns:a16="http://schemas.microsoft.com/office/drawing/2014/main" id="{A4D6DEDA-77ED-354A-99F0-1EF77D2AE40E}"/>
                  </a:ext>
                </a:extLst>
              </p:cNvPr>
              <p:cNvSpPr/>
              <p:nvPr/>
            </p:nvSpPr>
            <p:spPr>
              <a:xfrm>
                <a:off x="6049553" y="3937074"/>
                <a:ext cx="84694" cy="321306"/>
              </a:xfrm>
              <a:prstGeom prst="rect">
                <a:avLst/>
              </a:prstGeom>
              <a:solidFill>
                <a:srgbClr val="00B0F0"/>
              </a:solidFill>
              <a:ln>
                <a:solidFill>
                  <a:srgbClr val="00B0F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𝑝</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23" name="矩形 314">
                <a:extLst>
                  <a:ext uri="{FF2B5EF4-FFF2-40B4-BE49-F238E27FC236}">
                    <a16:creationId xmlns:a16="http://schemas.microsoft.com/office/drawing/2014/main" id="{A4D6DEDA-77ED-354A-99F0-1EF77D2AE40E}"/>
                  </a:ext>
                </a:extLst>
              </p:cNvPr>
              <p:cNvSpPr>
                <a:spLocks noRot="1" noChangeAspect="1" noMove="1" noResize="1" noEditPoints="1" noAdjustHandles="1" noChangeArrowheads="1" noChangeShapeType="1" noTextEdit="1"/>
              </p:cNvSpPr>
              <p:nvPr/>
            </p:nvSpPr>
            <p:spPr>
              <a:xfrm>
                <a:off x="6049553" y="3937074"/>
                <a:ext cx="84694" cy="321306"/>
              </a:xfrm>
              <a:prstGeom prst="rect">
                <a:avLst/>
              </a:prstGeom>
              <a:blipFill>
                <a:blip r:embed="rId29"/>
                <a:stretch>
                  <a:fillRect r="-155556"/>
                </a:stretch>
              </a:blipFill>
              <a:ln>
                <a:solidFill>
                  <a:srgbClr val="00B0F0"/>
                </a:solidFill>
              </a:ln>
            </p:spPr>
            <p:txBody>
              <a:bodyPr/>
              <a:lstStyle/>
              <a:p>
                <a:r>
                  <a:rPr lang="en-US">
                    <a:noFill/>
                  </a:rPr>
                  <a:t> </a:t>
                </a:r>
              </a:p>
            </p:txBody>
          </p:sp>
        </mc:Fallback>
      </mc:AlternateContent>
      <p:cxnSp>
        <p:nvCxnSpPr>
          <p:cNvPr id="124" name="直接箭头连接符 315">
            <a:extLst>
              <a:ext uri="{FF2B5EF4-FFF2-40B4-BE49-F238E27FC236}">
                <a16:creationId xmlns:a16="http://schemas.microsoft.com/office/drawing/2014/main" id="{CB069659-DE0F-E848-A88D-67984D889A2F}"/>
              </a:ext>
            </a:extLst>
          </p:cNvPr>
          <p:cNvCxnSpPr/>
          <p:nvPr/>
        </p:nvCxnSpPr>
        <p:spPr>
          <a:xfrm flipV="1">
            <a:off x="6343057" y="4100631"/>
            <a:ext cx="278870" cy="35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316">
            <a:extLst>
              <a:ext uri="{FF2B5EF4-FFF2-40B4-BE49-F238E27FC236}">
                <a16:creationId xmlns:a16="http://schemas.microsoft.com/office/drawing/2014/main" id="{4B2E2548-D38C-B54D-9866-3D3B079B717C}"/>
              </a:ext>
            </a:extLst>
          </p:cNvPr>
          <p:cNvCxnSpPr>
            <a:stCxn id="119" idx="0"/>
            <a:endCxn id="118" idx="2"/>
          </p:cNvCxnSpPr>
          <p:nvPr/>
        </p:nvCxnSpPr>
        <p:spPr>
          <a:xfrm flipV="1">
            <a:off x="6198461" y="3517722"/>
            <a:ext cx="3425" cy="279987"/>
          </a:xfrm>
          <a:prstGeom prst="straightConnector1">
            <a:avLst/>
          </a:prstGeom>
          <a:ln w="28575">
            <a:solidFill>
              <a:srgbClr val="3C8C93"/>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317">
            <a:extLst>
              <a:ext uri="{FF2B5EF4-FFF2-40B4-BE49-F238E27FC236}">
                <a16:creationId xmlns:a16="http://schemas.microsoft.com/office/drawing/2014/main" id="{125EBFA5-D12D-A142-BE77-738955F7993E}"/>
              </a:ext>
            </a:extLst>
          </p:cNvPr>
          <p:cNvCxnSpPr/>
          <p:nvPr/>
        </p:nvCxnSpPr>
        <p:spPr>
          <a:xfrm flipV="1">
            <a:off x="6347705" y="3347495"/>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矩形 318">
            <a:extLst>
              <a:ext uri="{FF2B5EF4-FFF2-40B4-BE49-F238E27FC236}">
                <a16:creationId xmlns:a16="http://schemas.microsoft.com/office/drawing/2014/main" id="{E8D2FEA9-A5CE-4C4F-9797-6FCE1F3B3096}"/>
              </a:ext>
            </a:extLst>
          </p:cNvPr>
          <p:cNvSpPr/>
          <p:nvPr/>
        </p:nvSpPr>
        <p:spPr>
          <a:xfrm>
            <a:off x="6059350" y="2559872"/>
            <a:ext cx="291638" cy="36576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28" name="矩形 319">
                <a:extLst>
                  <a:ext uri="{FF2B5EF4-FFF2-40B4-BE49-F238E27FC236}">
                    <a16:creationId xmlns:a16="http://schemas.microsoft.com/office/drawing/2014/main" id="{71704E79-1F69-B745-A7A0-DC20757622AF}"/>
                  </a:ext>
                </a:extLst>
              </p:cNvPr>
              <p:cNvSpPr/>
              <p:nvPr/>
            </p:nvSpPr>
            <p:spPr>
              <a:xfrm>
                <a:off x="6053159" y="2584010"/>
                <a:ext cx="106600" cy="332270"/>
              </a:xfrm>
              <a:prstGeom prst="rect">
                <a:avLst/>
              </a:prstGeom>
              <a:solidFill>
                <a:schemeClr val="accent1">
                  <a:lumMod val="90000"/>
                </a:schemeClr>
              </a:solidFill>
              <a:ln>
                <a:solidFill>
                  <a:schemeClr val="accent1">
                    <a:lumMod val="9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acc>
                            <m:accPr>
                              <m:chr m:val="⃖"/>
                              <m:ctrlPr>
                                <a:rPr lang="zh-CN" altLang="en-US" sz="1350" i="1">
                                  <a:ln>
                                    <a:solidFill>
                                      <a:schemeClr val="tx1"/>
                                    </a:solidFill>
                                  </a:ln>
                                  <a:latin typeface="Cambria Math" panose="02040503050406030204" pitchFamily="18" charset="0"/>
                                </a:rPr>
                              </m:ctrlPr>
                            </m:accPr>
                            <m:e>
                              <m:r>
                                <a:rPr lang="en-US" altLang="zh-CN" sz="1350" i="1">
                                  <a:ln>
                                    <a:solidFill>
                                      <a:schemeClr val="tx1"/>
                                    </a:solidFill>
                                  </a:ln>
                                  <a:latin typeface="Cambria Math" panose="02040503050406030204" pitchFamily="18" charset="0"/>
                                </a:rPr>
                                <m:t>h</m:t>
                              </m:r>
                            </m:e>
                          </m:acc>
                        </m:e>
                        <m:sub>
                          <m:r>
                            <a:rPr lang="en-US" altLang="zh-CN" sz="1350" i="1">
                              <a:ln>
                                <a:solidFill>
                                  <a:schemeClr val="tx1"/>
                                </a:solidFill>
                              </a:ln>
                              <a:latin typeface="Cambria Math" panose="02040503050406030204" pitchFamily="18" charset="0"/>
                            </a:rPr>
                            <m:t>16</m:t>
                          </m:r>
                        </m:sub>
                        <m:sup>
                          <m:r>
                            <a:rPr lang="en-US" altLang="zh-CN" sz="1350" i="1">
                              <a:ln>
                                <a:solidFill>
                                  <a:schemeClr val="tx1"/>
                                </a:solidFill>
                              </a:ln>
                              <a:latin typeface="Cambria Math" panose="02040503050406030204" pitchFamily="18" charset="0"/>
                            </a:rPr>
                            <m:t>𝑟</m:t>
                          </m:r>
                        </m:sup>
                      </m:sSubSup>
                    </m:oMath>
                  </m:oMathPara>
                </a14:m>
                <a:endParaRPr lang="zh-CN" altLang="en-US" sz="1350" i="1" dirty="0">
                  <a:ln>
                    <a:solidFill>
                      <a:schemeClr val="tx1"/>
                    </a:solidFill>
                  </a:ln>
                  <a:latin typeface="Cambria Math" panose="02040503050406030204" pitchFamily="18" charset="0"/>
                </a:endParaRPr>
              </a:p>
            </p:txBody>
          </p:sp>
        </mc:Choice>
        <mc:Fallback xmlns="">
          <p:sp>
            <p:nvSpPr>
              <p:cNvPr id="128" name="矩形 319">
                <a:extLst>
                  <a:ext uri="{FF2B5EF4-FFF2-40B4-BE49-F238E27FC236}">
                    <a16:creationId xmlns:a16="http://schemas.microsoft.com/office/drawing/2014/main" id="{71704E79-1F69-B745-A7A0-DC20757622AF}"/>
                  </a:ext>
                </a:extLst>
              </p:cNvPr>
              <p:cNvSpPr>
                <a:spLocks noRot="1" noChangeAspect="1" noMove="1" noResize="1" noEditPoints="1" noAdjustHandles="1" noChangeArrowheads="1" noChangeShapeType="1" noTextEdit="1"/>
              </p:cNvSpPr>
              <p:nvPr/>
            </p:nvSpPr>
            <p:spPr>
              <a:xfrm>
                <a:off x="6053159" y="2584010"/>
                <a:ext cx="106600" cy="332270"/>
              </a:xfrm>
              <a:prstGeom prst="rect">
                <a:avLst/>
              </a:prstGeom>
              <a:blipFill>
                <a:blip r:embed="rId30"/>
                <a:stretch>
                  <a:fillRect r="-130000"/>
                </a:stretch>
              </a:blipFill>
              <a:ln>
                <a:solidFill>
                  <a:schemeClr val="accent1">
                    <a:lumMod val="90000"/>
                  </a:schemeClr>
                </a:solidFill>
              </a:ln>
            </p:spPr>
            <p:txBody>
              <a:bodyPr/>
              <a:lstStyle/>
              <a:p>
                <a:r>
                  <a:rPr lang="en-US">
                    <a:noFill/>
                  </a:rPr>
                  <a:t> </a:t>
                </a:r>
              </a:p>
            </p:txBody>
          </p:sp>
        </mc:Fallback>
      </mc:AlternateContent>
      <p:cxnSp>
        <p:nvCxnSpPr>
          <p:cNvPr id="129" name="直接箭头连接符 320">
            <a:extLst>
              <a:ext uri="{FF2B5EF4-FFF2-40B4-BE49-F238E27FC236}">
                <a16:creationId xmlns:a16="http://schemas.microsoft.com/office/drawing/2014/main" id="{CF394D76-4304-7D41-BBB7-9109BF76F194}"/>
              </a:ext>
            </a:extLst>
          </p:cNvPr>
          <p:cNvCxnSpPr/>
          <p:nvPr/>
        </p:nvCxnSpPr>
        <p:spPr>
          <a:xfrm flipH="1">
            <a:off x="6352630" y="2728193"/>
            <a:ext cx="278870" cy="3510"/>
          </a:xfrm>
          <a:prstGeom prst="straightConnector1">
            <a:avLst/>
          </a:prstGeom>
          <a:ln w="2857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矩形 321">
            <a:extLst>
              <a:ext uri="{FF2B5EF4-FFF2-40B4-BE49-F238E27FC236}">
                <a16:creationId xmlns:a16="http://schemas.microsoft.com/office/drawing/2014/main" id="{A395DD5C-FA90-5A4D-ACEF-61D23573BED5}"/>
              </a:ext>
            </a:extLst>
          </p:cNvPr>
          <p:cNvSpPr/>
          <p:nvPr/>
        </p:nvSpPr>
        <p:spPr>
          <a:xfrm>
            <a:off x="5988704" y="2496059"/>
            <a:ext cx="402009" cy="105680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ln>
                <a:solidFill>
                  <a:schemeClr val="tx1"/>
                </a:solidFill>
              </a:ln>
              <a:solidFill>
                <a:schemeClr val="tx1"/>
              </a:solidFill>
            </a:endParaRPr>
          </a:p>
        </p:txBody>
      </p:sp>
      <p:sp>
        <p:nvSpPr>
          <p:cNvPr id="131" name="文本框 322">
            <a:extLst>
              <a:ext uri="{FF2B5EF4-FFF2-40B4-BE49-F238E27FC236}">
                <a16:creationId xmlns:a16="http://schemas.microsoft.com/office/drawing/2014/main" id="{14365209-4B50-E644-AA84-6837B672AD0E}"/>
              </a:ext>
            </a:extLst>
          </p:cNvPr>
          <p:cNvSpPr txBox="1"/>
          <p:nvPr/>
        </p:nvSpPr>
        <p:spPr>
          <a:xfrm>
            <a:off x="5833994" y="4255390"/>
            <a:ext cx="948591" cy="253916"/>
          </a:xfrm>
          <a:prstGeom prst="rect">
            <a:avLst/>
          </a:prstGeom>
          <a:noFill/>
        </p:spPr>
        <p:txBody>
          <a:bodyPr wrap="square" rtlCol="0">
            <a:spAutoFit/>
          </a:bodyPr>
          <a:lstStyle/>
          <a:p>
            <a:r>
              <a:rPr lang="en-US" altLang="zh-CN" sz="1050" dirty="0"/>
              <a:t>Gymnasium</a:t>
            </a:r>
            <a:endParaRPr lang="zh-CN" altLang="en-US" sz="1500" dirty="0"/>
          </a:p>
        </p:txBody>
      </p:sp>
      <p:cxnSp>
        <p:nvCxnSpPr>
          <p:cNvPr id="132" name="直接箭头连接符 323">
            <a:extLst>
              <a:ext uri="{FF2B5EF4-FFF2-40B4-BE49-F238E27FC236}">
                <a16:creationId xmlns:a16="http://schemas.microsoft.com/office/drawing/2014/main" id="{298A16B1-4142-7D41-86DD-69ABF467A00E}"/>
              </a:ext>
            </a:extLst>
          </p:cNvPr>
          <p:cNvCxnSpPr>
            <a:endCxn id="117" idx="2"/>
          </p:cNvCxnSpPr>
          <p:nvPr/>
        </p:nvCxnSpPr>
        <p:spPr>
          <a:xfrm flipV="1">
            <a:off x="4448547" y="4866626"/>
            <a:ext cx="1750775" cy="25031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 name="弧形 324">
            <a:extLst>
              <a:ext uri="{FF2B5EF4-FFF2-40B4-BE49-F238E27FC236}">
                <a16:creationId xmlns:a16="http://schemas.microsoft.com/office/drawing/2014/main" id="{3E1A7977-88B4-574D-B214-4F0796FA7666}"/>
              </a:ext>
            </a:extLst>
          </p:cNvPr>
          <p:cNvSpPr/>
          <p:nvPr/>
        </p:nvSpPr>
        <p:spPr>
          <a:xfrm>
            <a:off x="5933775" y="2919743"/>
            <a:ext cx="515116" cy="871934"/>
          </a:xfrm>
          <a:prstGeom prst="arc">
            <a:avLst>
              <a:gd name="adj1" fmla="val 16200000"/>
              <a:gd name="adj2" fmla="val 5360074"/>
            </a:avLst>
          </a:prstGeom>
          <a:ln w="28575">
            <a:solidFill>
              <a:srgbClr val="3C8C93"/>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134" name="矩形 325">
                <a:extLst>
                  <a:ext uri="{FF2B5EF4-FFF2-40B4-BE49-F238E27FC236}">
                    <a16:creationId xmlns:a16="http://schemas.microsoft.com/office/drawing/2014/main" id="{6B992426-7AF7-FF43-9783-AEBD2DEFA834}"/>
                  </a:ext>
                </a:extLst>
              </p:cNvPr>
              <p:cNvSpPr/>
              <p:nvPr/>
            </p:nvSpPr>
            <p:spPr>
              <a:xfrm>
                <a:off x="3183569" y="25543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34" name="矩形 325">
                <a:extLst>
                  <a:ext uri="{FF2B5EF4-FFF2-40B4-BE49-F238E27FC236}">
                    <a16:creationId xmlns:a16="http://schemas.microsoft.com/office/drawing/2014/main" id="{6B992426-7AF7-FF43-9783-AEBD2DEFA834}"/>
                  </a:ext>
                </a:extLst>
              </p:cNvPr>
              <p:cNvSpPr>
                <a:spLocks noRot="1" noChangeAspect="1" noMove="1" noResize="1" noEditPoints="1" noAdjustHandles="1" noChangeArrowheads="1" noChangeShapeType="1" noTextEdit="1"/>
              </p:cNvSpPr>
              <p:nvPr/>
            </p:nvSpPr>
            <p:spPr>
              <a:xfrm>
                <a:off x="3183569" y="2554311"/>
                <a:ext cx="299330" cy="341289"/>
              </a:xfrm>
              <a:prstGeom prst="rect">
                <a:avLst/>
              </a:prstGeom>
              <a:blipFill>
                <a:blip r:embed="rId31"/>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矩形 326">
                <a:extLst>
                  <a:ext uri="{FF2B5EF4-FFF2-40B4-BE49-F238E27FC236}">
                    <a16:creationId xmlns:a16="http://schemas.microsoft.com/office/drawing/2014/main" id="{362771F2-1937-E94F-A99E-495E8D0AA610}"/>
                  </a:ext>
                </a:extLst>
              </p:cNvPr>
              <p:cNvSpPr/>
              <p:nvPr/>
            </p:nvSpPr>
            <p:spPr>
              <a:xfrm>
                <a:off x="3196863" y="3163911"/>
                <a:ext cx="299330" cy="341289"/>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35" name="矩形 326">
                <a:extLst>
                  <a:ext uri="{FF2B5EF4-FFF2-40B4-BE49-F238E27FC236}">
                    <a16:creationId xmlns:a16="http://schemas.microsoft.com/office/drawing/2014/main" id="{362771F2-1937-E94F-A99E-495E8D0AA610}"/>
                  </a:ext>
                </a:extLst>
              </p:cNvPr>
              <p:cNvSpPr>
                <a:spLocks noRot="1" noChangeAspect="1" noMove="1" noResize="1" noEditPoints="1" noAdjustHandles="1" noChangeArrowheads="1" noChangeShapeType="1" noTextEdit="1"/>
              </p:cNvSpPr>
              <p:nvPr/>
            </p:nvSpPr>
            <p:spPr>
              <a:xfrm>
                <a:off x="3196863" y="3163911"/>
                <a:ext cx="299330" cy="341289"/>
              </a:xfrm>
              <a:prstGeom prst="rect">
                <a:avLst/>
              </a:prstGeom>
              <a:blipFill>
                <a:blip r:embed="rId32"/>
                <a:stretch>
                  <a:fillRect/>
                </a:stretch>
              </a:blipFill>
              <a:ln>
                <a:solidFill>
                  <a:schemeClr val="accent1">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矩形 327">
                <a:extLst>
                  <a:ext uri="{FF2B5EF4-FFF2-40B4-BE49-F238E27FC236}">
                    <a16:creationId xmlns:a16="http://schemas.microsoft.com/office/drawing/2014/main" id="{1FC62A63-4C81-4042-82D0-CADF5BB0893D}"/>
                  </a:ext>
                </a:extLst>
              </p:cNvPr>
              <p:cNvSpPr/>
              <p:nvPr/>
            </p:nvSpPr>
            <p:spPr>
              <a:xfrm>
                <a:off x="3195482" y="3885952"/>
                <a:ext cx="299330" cy="34128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36" name="矩形 327">
                <a:extLst>
                  <a:ext uri="{FF2B5EF4-FFF2-40B4-BE49-F238E27FC236}">
                    <a16:creationId xmlns:a16="http://schemas.microsoft.com/office/drawing/2014/main" id="{1FC62A63-4C81-4042-82D0-CADF5BB0893D}"/>
                  </a:ext>
                </a:extLst>
              </p:cNvPr>
              <p:cNvSpPr>
                <a:spLocks noRot="1" noChangeAspect="1" noMove="1" noResize="1" noEditPoints="1" noAdjustHandles="1" noChangeArrowheads="1" noChangeShapeType="1" noTextEdit="1"/>
              </p:cNvSpPr>
              <p:nvPr/>
            </p:nvSpPr>
            <p:spPr>
              <a:xfrm>
                <a:off x="3195482" y="3885952"/>
                <a:ext cx="299330" cy="341289"/>
              </a:xfrm>
              <a:prstGeom prst="rect">
                <a:avLst/>
              </a:prstGeom>
              <a:blipFill>
                <a:blip r:embed="rId33"/>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矩形 328">
                <a:extLst>
                  <a:ext uri="{FF2B5EF4-FFF2-40B4-BE49-F238E27FC236}">
                    <a16:creationId xmlns:a16="http://schemas.microsoft.com/office/drawing/2014/main" id="{32A285AD-AB84-9143-8170-3076094B6B03}"/>
                  </a:ext>
                </a:extLst>
              </p:cNvPr>
              <p:cNvSpPr/>
              <p:nvPr/>
            </p:nvSpPr>
            <p:spPr>
              <a:xfrm>
                <a:off x="3185160" y="4516174"/>
                <a:ext cx="311226" cy="348018"/>
              </a:xfrm>
              <a:prstGeom prst="rect">
                <a:avLst/>
              </a:prstGeom>
              <a:solidFill>
                <a:srgbClr val="A3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n>
                            <a:solidFill>
                              <a:schemeClr val="tx1"/>
                            </a:solidFill>
                          </a:ln>
                          <a:solidFill>
                            <a:schemeClr val="tx1"/>
                          </a:solidFill>
                          <a:latin typeface="Cambria Math" panose="02040503050406030204" pitchFamily="18" charset="0"/>
                        </a:rPr>
                        <m:t>..</m:t>
                      </m:r>
                    </m:oMath>
                  </m:oMathPara>
                </a14:m>
                <a:endParaRPr lang="zh-CN" altLang="en-US" sz="788" dirty="0">
                  <a:ln>
                    <a:solidFill>
                      <a:schemeClr val="tx1"/>
                    </a:solidFill>
                  </a:ln>
                  <a:solidFill>
                    <a:schemeClr val="tx1"/>
                  </a:solidFill>
                </a:endParaRPr>
              </a:p>
            </p:txBody>
          </p:sp>
        </mc:Choice>
        <mc:Fallback xmlns="">
          <p:sp>
            <p:nvSpPr>
              <p:cNvPr id="137" name="矩形 328">
                <a:extLst>
                  <a:ext uri="{FF2B5EF4-FFF2-40B4-BE49-F238E27FC236}">
                    <a16:creationId xmlns:a16="http://schemas.microsoft.com/office/drawing/2014/main" id="{32A285AD-AB84-9143-8170-3076094B6B03}"/>
                  </a:ext>
                </a:extLst>
              </p:cNvPr>
              <p:cNvSpPr>
                <a:spLocks noRot="1" noChangeAspect="1" noMove="1" noResize="1" noEditPoints="1" noAdjustHandles="1" noChangeArrowheads="1" noChangeShapeType="1" noTextEdit="1"/>
              </p:cNvSpPr>
              <p:nvPr/>
            </p:nvSpPr>
            <p:spPr>
              <a:xfrm>
                <a:off x="3185160" y="4516174"/>
                <a:ext cx="311226" cy="348018"/>
              </a:xfrm>
              <a:prstGeom prst="rect">
                <a:avLst/>
              </a:prstGeom>
              <a:blipFill>
                <a:blip r:embed="rId34"/>
                <a:stretch>
                  <a:fillRect/>
                </a:stretch>
              </a:blipFill>
              <a:ln>
                <a:noFill/>
              </a:ln>
            </p:spPr>
            <p:txBody>
              <a:bodyPr/>
              <a:lstStyle/>
              <a:p>
                <a:r>
                  <a:rPr lang="en-US">
                    <a:noFill/>
                  </a:rPr>
                  <a:t> </a:t>
                </a:r>
              </a:p>
            </p:txBody>
          </p:sp>
        </mc:Fallback>
      </mc:AlternateContent>
      <p:cxnSp>
        <p:nvCxnSpPr>
          <p:cNvPr id="138" name="直接箭头连接符 329">
            <a:extLst>
              <a:ext uri="{FF2B5EF4-FFF2-40B4-BE49-F238E27FC236}">
                <a16:creationId xmlns:a16="http://schemas.microsoft.com/office/drawing/2014/main" id="{8D7CBFEE-D45C-A14C-BC6B-6EE627B62568}"/>
              </a:ext>
            </a:extLst>
          </p:cNvPr>
          <p:cNvCxnSpPr/>
          <p:nvPr/>
        </p:nvCxnSpPr>
        <p:spPr>
          <a:xfrm>
            <a:off x="3898886" y="2438400"/>
            <a:ext cx="0" cy="56033"/>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330">
            <a:extLst>
              <a:ext uri="{FF2B5EF4-FFF2-40B4-BE49-F238E27FC236}">
                <a16:creationId xmlns:a16="http://schemas.microsoft.com/office/drawing/2014/main" id="{8DC54906-E1E6-5F44-9460-40DA440D7824}"/>
              </a:ext>
            </a:extLst>
          </p:cNvPr>
          <p:cNvCxnSpPr/>
          <p:nvPr/>
        </p:nvCxnSpPr>
        <p:spPr>
          <a:xfrm flipV="1">
            <a:off x="4478678" y="4886813"/>
            <a:ext cx="514661" cy="237734"/>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331">
            <a:extLst>
              <a:ext uri="{FF2B5EF4-FFF2-40B4-BE49-F238E27FC236}">
                <a16:creationId xmlns:a16="http://schemas.microsoft.com/office/drawing/2014/main" id="{8D13A37F-A18D-334F-9338-198A47A1E0BD}"/>
              </a:ext>
            </a:extLst>
          </p:cNvPr>
          <p:cNvCxnSpPr>
            <a:endCxn id="84" idx="2"/>
          </p:cNvCxnSpPr>
          <p:nvPr/>
        </p:nvCxnSpPr>
        <p:spPr>
          <a:xfrm flipV="1">
            <a:off x="4463776" y="4857463"/>
            <a:ext cx="2325808" cy="268326"/>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334">
            <a:extLst>
              <a:ext uri="{FF2B5EF4-FFF2-40B4-BE49-F238E27FC236}">
                <a16:creationId xmlns:a16="http://schemas.microsoft.com/office/drawing/2014/main" id="{6B278E89-6E7A-014F-8C23-15EE29125747}"/>
              </a:ext>
            </a:extLst>
          </p:cNvPr>
          <p:cNvCxnSpPr/>
          <p:nvPr/>
        </p:nvCxnSpPr>
        <p:spPr>
          <a:xfrm flipV="1">
            <a:off x="3500520" y="1296457"/>
            <a:ext cx="250877" cy="351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2" name="文本框 145">
            <a:extLst>
              <a:ext uri="{FF2B5EF4-FFF2-40B4-BE49-F238E27FC236}">
                <a16:creationId xmlns:a16="http://schemas.microsoft.com/office/drawing/2014/main" id="{52A83F83-52C8-BF43-A3B6-19E4CB1957E7}"/>
              </a:ext>
            </a:extLst>
          </p:cNvPr>
          <p:cNvSpPr txBox="1"/>
          <p:nvPr/>
        </p:nvSpPr>
        <p:spPr>
          <a:xfrm>
            <a:off x="1229497" y="1159981"/>
            <a:ext cx="1493847" cy="461665"/>
          </a:xfrm>
          <a:prstGeom prst="rect">
            <a:avLst/>
          </a:prstGeom>
          <a:noFill/>
        </p:spPr>
        <p:txBody>
          <a:bodyPr wrap="square" rtlCol="0">
            <a:spAutoFit/>
          </a:bodyPr>
          <a:lstStyle/>
          <a:p>
            <a:r>
              <a:rPr lang="en-US" altLang="zh-CN" sz="1200" b="1" dirty="0">
                <a:solidFill>
                  <a:srgbClr val="0070C0"/>
                </a:solidFill>
              </a:rPr>
              <a:t>Answer </a:t>
            </a:r>
            <a:r>
              <a:rPr lang="en-US" altLang="zh-CN" sz="1200" b="1" dirty="0"/>
              <a:t>Pointer Layer</a:t>
            </a:r>
            <a:endParaRPr lang="zh-CN" altLang="en-US" sz="1600" b="1" dirty="0"/>
          </a:p>
        </p:txBody>
      </p:sp>
      <p:sp>
        <p:nvSpPr>
          <p:cNvPr id="143" name="文本框 152">
            <a:extLst>
              <a:ext uri="{FF2B5EF4-FFF2-40B4-BE49-F238E27FC236}">
                <a16:creationId xmlns:a16="http://schemas.microsoft.com/office/drawing/2014/main" id="{0EE67A8C-FEF8-BF4E-990E-897CD4689730}"/>
              </a:ext>
            </a:extLst>
          </p:cNvPr>
          <p:cNvSpPr txBox="1"/>
          <p:nvPr/>
        </p:nvSpPr>
        <p:spPr>
          <a:xfrm>
            <a:off x="1229497" y="2870904"/>
            <a:ext cx="1315296" cy="461665"/>
          </a:xfrm>
          <a:prstGeom prst="rect">
            <a:avLst/>
          </a:prstGeom>
          <a:noFill/>
        </p:spPr>
        <p:txBody>
          <a:bodyPr wrap="square" rtlCol="0">
            <a:spAutoFit/>
          </a:bodyPr>
          <a:lstStyle/>
          <a:p>
            <a:r>
              <a:rPr lang="en-US" altLang="zh-CN" sz="1200" b="1" dirty="0">
                <a:solidFill>
                  <a:srgbClr val="3C8C93"/>
                </a:solidFill>
              </a:rPr>
              <a:t>Match</a:t>
            </a:r>
            <a:r>
              <a:rPr lang="en-US" altLang="zh-CN" sz="1200" b="1" dirty="0"/>
              <a:t>-LSTM </a:t>
            </a:r>
          </a:p>
          <a:p>
            <a:r>
              <a:rPr lang="en-US" altLang="zh-CN" sz="1200" b="1" dirty="0"/>
              <a:t>Layer</a:t>
            </a:r>
          </a:p>
        </p:txBody>
      </p:sp>
      <p:sp>
        <p:nvSpPr>
          <p:cNvPr id="144" name="文本框 153">
            <a:extLst>
              <a:ext uri="{FF2B5EF4-FFF2-40B4-BE49-F238E27FC236}">
                <a16:creationId xmlns:a16="http://schemas.microsoft.com/office/drawing/2014/main" id="{BBFF89B8-C650-4C49-9C14-20099FD4B9D0}"/>
              </a:ext>
            </a:extLst>
          </p:cNvPr>
          <p:cNvSpPr txBox="1"/>
          <p:nvPr/>
        </p:nvSpPr>
        <p:spPr>
          <a:xfrm>
            <a:off x="1224296" y="3744627"/>
            <a:ext cx="1584648"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00B0F0"/>
                </a:solidFill>
              </a:rPr>
              <a:t>Passage</a:t>
            </a:r>
            <a:endParaRPr lang="zh-CN" altLang="en-US" sz="1200" b="1" dirty="0">
              <a:solidFill>
                <a:srgbClr val="00B0F0"/>
              </a:solidFill>
            </a:endParaRPr>
          </a:p>
        </p:txBody>
      </p:sp>
      <p:sp>
        <p:nvSpPr>
          <p:cNvPr id="145" name="文本框 154">
            <a:extLst>
              <a:ext uri="{FF2B5EF4-FFF2-40B4-BE49-F238E27FC236}">
                <a16:creationId xmlns:a16="http://schemas.microsoft.com/office/drawing/2014/main" id="{4BB73B67-D76A-FA44-9A76-88946B976EBC}"/>
              </a:ext>
            </a:extLst>
          </p:cNvPr>
          <p:cNvSpPr txBox="1"/>
          <p:nvPr/>
        </p:nvSpPr>
        <p:spPr>
          <a:xfrm>
            <a:off x="1219200" y="5266078"/>
            <a:ext cx="1629894" cy="646331"/>
          </a:xfrm>
          <a:prstGeom prst="rect">
            <a:avLst/>
          </a:prstGeom>
          <a:noFill/>
        </p:spPr>
        <p:txBody>
          <a:bodyPr wrap="square" rtlCol="0">
            <a:spAutoFit/>
          </a:bodyPr>
          <a:lstStyle/>
          <a:p>
            <a:r>
              <a:rPr lang="en-US" altLang="zh-CN" sz="1200" b="1" dirty="0"/>
              <a:t>LSTM / Bi-LSTM preprocessing Layer for </a:t>
            </a:r>
            <a:r>
              <a:rPr lang="en-US" altLang="zh-CN" sz="1200" b="1" dirty="0">
                <a:solidFill>
                  <a:srgbClr val="A3A3E0"/>
                </a:solidFill>
              </a:rPr>
              <a:t>Question</a:t>
            </a:r>
            <a:endParaRPr lang="zh-CN" altLang="en-US" sz="1200" b="1" dirty="0">
              <a:solidFill>
                <a:srgbClr val="A3A3E0"/>
              </a:solidFill>
            </a:endParaRPr>
          </a:p>
        </p:txBody>
      </p:sp>
      <p:sp>
        <p:nvSpPr>
          <p:cNvPr id="146" name="矩形 155">
            <a:extLst>
              <a:ext uri="{FF2B5EF4-FFF2-40B4-BE49-F238E27FC236}">
                <a16:creationId xmlns:a16="http://schemas.microsoft.com/office/drawing/2014/main" id="{3362CE7E-A9D5-1643-AE2B-373D6B58D4C6}"/>
              </a:ext>
            </a:extLst>
          </p:cNvPr>
          <p:cNvSpPr/>
          <p:nvPr/>
        </p:nvSpPr>
        <p:spPr>
          <a:xfrm>
            <a:off x="3208882" y="1117087"/>
            <a:ext cx="291638" cy="36576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p:sp>
        <p:nvSpPr>
          <p:cNvPr id="147" name="矩形 156">
            <a:extLst>
              <a:ext uri="{FF2B5EF4-FFF2-40B4-BE49-F238E27FC236}">
                <a16:creationId xmlns:a16="http://schemas.microsoft.com/office/drawing/2014/main" id="{B81CFD41-C129-AC48-BED2-8516A2192FEA}"/>
              </a:ext>
            </a:extLst>
          </p:cNvPr>
          <p:cNvSpPr/>
          <p:nvPr/>
        </p:nvSpPr>
        <p:spPr>
          <a:xfrm>
            <a:off x="3751397" y="1113577"/>
            <a:ext cx="291638" cy="365760"/>
          </a:xfrm>
          <a:prstGeom prst="rect">
            <a:avLst/>
          </a:prstGeom>
          <a:solidFill>
            <a:schemeClr val="bg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dirty="0">
              <a:ln>
                <a:solidFill>
                  <a:schemeClr val="tx1"/>
                </a:solidFill>
              </a:ln>
              <a:solidFill>
                <a:schemeClr val="tx1"/>
              </a:solidFill>
            </a:endParaRPr>
          </a:p>
        </p:txBody>
      </p:sp>
      <mc:AlternateContent xmlns:mc="http://schemas.openxmlformats.org/markup-compatibility/2006" xmlns:a14="http://schemas.microsoft.com/office/drawing/2010/main">
        <mc:Choice Requires="a14">
          <p:sp>
            <p:nvSpPr>
              <p:cNvPr id="148" name="矩形 158">
                <a:extLst>
                  <a:ext uri="{FF2B5EF4-FFF2-40B4-BE49-F238E27FC236}">
                    <a16:creationId xmlns:a16="http://schemas.microsoft.com/office/drawing/2014/main" id="{6C1E23CF-0232-ED45-952D-87006BE2AE23}"/>
                  </a:ext>
                </a:extLst>
              </p:cNvPr>
              <p:cNvSpPr/>
              <p:nvPr/>
            </p:nvSpPr>
            <p:spPr>
              <a:xfrm>
                <a:off x="3810000" y="1152501"/>
                <a:ext cx="45719" cy="300082"/>
              </a:xfrm>
              <a:prstGeom prst="rect">
                <a:avLst/>
              </a:prstGeom>
              <a:solidFill>
                <a:schemeClr val="bg2">
                  <a:lumMod val="20000"/>
                  <a:lumOff val="80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1</m:t>
                          </m:r>
                        </m:sub>
                        <m:sup>
                          <m:r>
                            <a:rPr lang="en-US" altLang="zh-CN" sz="1350" i="1">
                              <a:ln>
                                <a:solidFill>
                                  <a:schemeClr val="tx1"/>
                                </a:solidFill>
                              </a:ln>
                              <a:latin typeface="Cambria Math" panose="02040503050406030204" pitchFamily="18" charset="0"/>
                            </a:rPr>
                            <m:t>𝑎</m:t>
                          </m:r>
                        </m:sup>
                      </m:sSubSup>
                    </m:oMath>
                  </m:oMathPara>
                </a14:m>
                <a:endParaRPr lang="zh-CN" altLang="en-US" sz="1350" dirty="0"/>
              </a:p>
            </p:txBody>
          </p:sp>
        </mc:Choice>
        <mc:Fallback xmlns="">
          <p:sp>
            <p:nvSpPr>
              <p:cNvPr id="148" name="矩形 158">
                <a:extLst>
                  <a:ext uri="{FF2B5EF4-FFF2-40B4-BE49-F238E27FC236}">
                    <a16:creationId xmlns:a16="http://schemas.microsoft.com/office/drawing/2014/main" id="{6C1E23CF-0232-ED45-952D-87006BE2AE23}"/>
                  </a:ext>
                </a:extLst>
              </p:cNvPr>
              <p:cNvSpPr>
                <a:spLocks noRot="1" noChangeAspect="1" noMove="1" noResize="1" noEditPoints="1" noAdjustHandles="1" noChangeArrowheads="1" noChangeShapeType="1" noTextEdit="1"/>
              </p:cNvSpPr>
              <p:nvPr/>
            </p:nvSpPr>
            <p:spPr>
              <a:xfrm>
                <a:off x="3810000" y="1152501"/>
                <a:ext cx="45719" cy="300082"/>
              </a:xfrm>
              <a:prstGeom prst="rect">
                <a:avLst/>
              </a:prstGeom>
              <a:blipFill>
                <a:blip r:embed="rId35"/>
                <a:stretch>
                  <a:fillRect r="-30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矩形 159">
                <a:extLst>
                  <a:ext uri="{FF2B5EF4-FFF2-40B4-BE49-F238E27FC236}">
                    <a16:creationId xmlns:a16="http://schemas.microsoft.com/office/drawing/2014/main" id="{066985C7-5CBD-064F-AC10-A6C7BE158FAB}"/>
                  </a:ext>
                </a:extLst>
              </p:cNvPr>
              <p:cNvSpPr/>
              <p:nvPr/>
            </p:nvSpPr>
            <p:spPr>
              <a:xfrm>
                <a:off x="3221144" y="1161340"/>
                <a:ext cx="118483" cy="300082"/>
              </a:xfrm>
              <a:prstGeom prst="rect">
                <a:avLst/>
              </a:prstGeom>
              <a:solidFill>
                <a:schemeClr val="bg2">
                  <a:lumMod val="20000"/>
                  <a:lumOff val="80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50" i="1">
                              <a:ln>
                                <a:solidFill>
                                  <a:schemeClr val="tx1"/>
                                </a:solidFill>
                              </a:ln>
                              <a:latin typeface="Cambria Math" panose="02040503050406030204" pitchFamily="18" charset="0"/>
                            </a:rPr>
                          </m:ctrlPr>
                        </m:sSubSupPr>
                        <m:e>
                          <m:r>
                            <a:rPr lang="en-US" altLang="zh-CN" sz="1350" i="1">
                              <a:ln>
                                <a:solidFill>
                                  <a:schemeClr val="tx1"/>
                                </a:solidFill>
                              </a:ln>
                              <a:latin typeface="Cambria Math" panose="02040503050406030204" pitchFamily="18" charset="0"/>
                            </a:rPr>
                            <m:t>h</m:t>
                          </m:r>
                        </m:e>
                        <m:sub>
                          <m:r>
                            <a:rPr lang="en-US" altLang="zh-CN" sz="1350" i="1">
                              <a:ln>
                                <a:solidFill>
                                  <a:schemeClr val="tx1"/>
                                </a:solidFill>
                              </a:ln>
                              <a:latin typeface="Cambria Math" panose="02040503050406030204" pitchFamily="18" charset="0"/>
                            </a:rPr>
                            <m:t>0</m:t>
                          </m:r>
                        </m:sub>
                        <m:sup>
                          <m:r>
                            <a:rPr lang="en-US" altLang="zh-CN" sz="1350" i="1">
                              <a:ln>
                                <a:solidFill>
                                  <a:schemeClr val="tx1"/>
                                </a:solidFill>
                              </a:ln>
                              <a:latin typeface="Cambria Math" panose="02040503050406030204" pitchFamily="18" charset="0"/>
                            </a:rPr>
                            <m:t>𝑎</m:t>
                          </m:r>
                        </m:sup>
                      </m:sSubSup>
                    </m:oMath>
                  </m:oMathPara>
                </a14:m>
                <a:endParaRPr lang="zh-CN" altLang="en-US" sz="1350" dirty="0"/>
              </a:p>
            </p:txBody>
          </p:sp>
        </mc:Choice>
        <mc:Fallback xmlns="">
          <p:sp>
            <p:nvSpPr>
              <p:cNvPr id="149" name="矩形 159">
                <a:extLst>
                  <a:ext uri="{FF2B5EF4-FFF2-40B4-BE49-F238E27FC236}">
                    <a16:creationId xmlns:a16="http://schemas.microsoft.com/office/drawing/2014/main" id="{066985C7-5CBD-064F-AC10-A6C7BE158FAB}"/>
                  </a:ext>
                </a:extLst>
              </p:cNvPr>
              <p:cNvSpPr>
                <a:spLocks noRot="1" noChangeAspect="1" noMove="1" noResize="1" noEditPoints="1" noAdjustHandles="1" noChangeArrowheads="1" noChangeShapeType="1" noTextEdit="1"/>
              </p:cNvSpPr>
              <p:nvPr/>
            </p:nvSpPr>
            <p:spPr>
              <a:xfrm>
                <a:off x="3221144" y="1161340"/>
                <a:ext cx="118483" cy="300082"/>
              </a:xfrm>
              <a:prstGeom prst="rect">
                <a:avLst/>
              </a:prstGeom>
              <a:blipFill>
                <a:blip r:embed="rId36"/>
                <a:stretch>
                  <a:fillRect r="-90000"/>
                </a:stretch>
              </a:blipFill>
              <a:ln>
                <a:noFill/>
              </a:ln>
            </p:spPr>
            <p:txBody>
              <a:bodyPr/>
              <a:lstStyle/>
              <a:p>
                <a:r>
                  <a:rPr lang="en-US">
                    <a:noFill/>
                  </a:rPr>
                  <a:t> </a:t>
                </a:r>
              </a:p>
            </p:txBody>
          </p:sp>
        </mc:Fallback>
      </mc:AlternateContent>
      <p:pic>
        <p:nvPicPr>
          <p:cNvPr id="150" name="Picture 149">
            <a:extLst>
              <a:ext uri="{FF2B5EF4-FFF2-40B4-BE49-F238E27FC236}">
                <a16:creationId xmlns:a16="http://schemas.microsoft.com/office/drawing/2014/main" id="{331F5371-EF29-6344-AE6A-5237CAC0063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50349" y="1007467"/>
            <a:ext cx="869926" cy="963240"/>
          </a:xfrm>
          <a:prstGeom prst="rect">
            <a:avLst/>
          </a:prstGeom>
        </p:spPr>
      </p:pic>
    </p:spTree>
    <p:extLst>
      <p:ext uri="{BB962C8B-B14F-4D97-AF65-F5344CB8AC3E}">
        <p14:creationId xmlns:p14="http://schemas.microsoft.com/office/powerpoint/2010/main" val="3767481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59CA-7A6A-3048-9ECB-22AB331B2B4E}"/>
              </a:ext>
            </a:extLst>
          </p:cNvPr>
          <p:cNvSpPr>
            <a:spLocks noGrp="1"/>
          </p:cNvSpPr>
          <p:nvPr>
            <p:ph type="title"/>
          </p:nvPr>
        </p:nvSpPr>
        <p:spPr/>
        <p:txBody>
          <a:bodyPr>
            <a:normAutofit fontScale="90000"/>
          </a:bodyPr>
          <a:lstStyle/>
          <a:p>
            <a:r>
              <a:rPr lang="en-US" dirty="0"/>
              <a:t>Results on </a:t>
            </a:r>
            <a:r>
              <a:rPr lang="en-US" dirty="0" err="1"/>
              <a:t>SQuAD</a:t>
            </a:r>
            <a:endParaRPr lang="en-US" dirty="0"/>
          </a:p>
        </p:txBody>
      </p:sp>
      <p:sp>
        <p:nvSpPr>
          <p:cNvPr id="4" name="Date Placeholder 3">
            <a:extLst>
              <a:ext uri="{FF2B5EF4-FFF2-40B4-BE49-F238E27FC236}">
                <a16:creationId xmlns:a16="http://schemas.microsoft.com/office/drawing/2014/main" id="{CB663537-8AB2-3E43-9455-9D5FE7CE47F1}"/>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B3E8BA6C-AA32-0A4E-B22A-268274401C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05CA839-C1FA-B746-975C-523BF1CBF895}"/>
              </a:ext>
            </a:extLst>
          </p:cNvPr>
          <p:cNvSpPr>
            <a:spLocks noGrp="1"/>
          </p:cNvSpPr>
          <p:nvPr>
            <p:ph type="sldNum" sz="quarter" idx="12"/>
          </p:nvPr>
        </p:nvSpPr>
        <p:spPr/>
        <p:txBody>
          <a:bodyPr/>
          <a:lstStyle/>
          <a:p>
            <a:fld id="{69FD5B0C-E13F-4E8A-89B3-C7947FC10B15}" type="slidenum">
              <a:rPr lang="en-SG" smtClean="0"/>
              <a:t>43</a:t>
            </a:fld>
            <a:endParaRPr lang="en-SG"/>
          </a:p>
        </p:txBody>
      </p:sp>
      <p:pic>
        <p:nvPicPr>
          <p:cNvPr id="11" name="Content Placeholder 10">
            <a:extLst>
              <a:ext uri="{FF2B5EF4-FFF2-40B4-BE49-F238E27FC236}">
                <a16:creationId xmlns:a16="http://schemas.microsoft.com/office/drawing/2014/main" id="{9833D459-CB3E-0B4A-A8DE-7FDC5B5584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6450" y="980728"/>
            <a:ext cx="7531100" cy="5130800"/>
          </a:xfrm>
        </p:spPr>
      </p:pic>
    </p:spTree>
    <p:extLst>
      <p:ext uri="{BB962C8B-B14F-4D97-AF65-F5344CB8AC3E}">
        <p14:creationId xmlns:p14="http://schemas.microsoft.com/office/powerpoint/2010/main" val="459625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3057-7A13-BB4A-932C-B4D5B5398902}"/>
              </a:ext>
            </a:extLst>
          </p:cNvPr>
          <p:cNvSpPr>
            <a:spLocks noGrp="1"/>
          </p:cNvSpPr>
          <p:nvPr>
            <p:ph type="title"/>
          </p:nvPr>
        </p:nvSpPr>
        <p:spPr/>
        <p:txBody>
          <a:bodyPr>
            <a:normAutofit fontScale="90000"/>
          </a:bodyPr>
          <a:lstStyle/>
          <a:p>
            <a:r>
              <a:rPr lang="en-US" dirty="0"/>
              <a:t>Breakdown by Answer Length</a:t>
            </a:r>
          </a:p>
        </p:txBody>
      </p:sp>
      <p:sp>
        <p:nvSpPr>
          <p:cNvPr id="3" name="Date Placeholder 2">
            <a:extLst>
              <a:ext uri="{FF2B5EF4-FFF2-40B4-BE49-F238E27FC236}">
                <a16:creationId xmlns:a16="http://schemas.microsoft.com/office/drawing/2014/main" id="{739E406F-7CAE-5A4D-857E-05F0516F07F8}"/>
              </a:ext>
            </a:extLst>
          </p:cNvPr>
          <p:cNvSpPr>
            <a:spLocks noGrp="1"/>
          </p:cNvSpPr>
          <p:nvPr>
            <p:ph type="dt" sz="half" idx="10"/>
          </p:nvPr>
        </p:nvSpPr>
        <p:spPr/>
        <p:txBody>
          <a:bodyPr/>
          <a:lstStyle/>
          <a:p>
            <a:endParaRPr lang="en-SG" dirty="0"/>
          </a:p>
        </p:txBody>
      </p:sp>
      <p:sp>
        <p:nvSpPr>
          <p:cNvPr id="4" name="Footer Placeholder 3">
            <a:extLst>
              <a:ext uri="{FF2B5EF4-FFF2-40B4-BE49-F238E27FC236}">
                <a16:creationId xmlns:a16="http://schemas.microsoft.com/office/drawing/2014/main" id="{F0D3C25C-EE6F-A14B-A2E0-4334015806C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89DC311-8792-8F42-A795-372B7BE3E82E}"/>
              </a:ext>
            </a:extLst>
          </p:cNvPr>
          <p:cNvSpPr>
            <a:spLocks noGrp="1"/>
          </p:cNvSpPr>
          <p:nvPr>
            <p:ph type="sldNum" sz="quarter" idx="12"/>
          </p:nvPr>
        </p:nvSpPr>
        <p:spPr/>
        <p:txBody>
          <a:bodyPr/>
          <a:lstStyle/>
          <a:p>
            <a:fld id="{69FD5B0C-E13F-4E8A-89B3-C7947FC10B15}" type="slidenum">
              <a:rPr lang="en-SG" smtClean="0"/>
              <a:t>44</a:t>
            </a:fld>
            <a:endParaRPr lang="en-SG"/>
          </a:p>
        </p:txBody>
      </p:sp>
      <p:pic>
        <p:nvPicPr>
          <p:cNvPr id="7" name="Picture 6">
            <a:extLst>
              <a:ext uri="{FF2B5EF4-FFF2-40B4-BE49-F238E27FC236}">
                <a16:creationId xmlns:a16="http://schemas.microsoft.com/office/drawing/2014/main" id="{9F9B3059-634F-8B47-A722-5A047C7FA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060" y="1771836"/>
            <a:ext cx="6659880" cy="3962400"/>
          </a:xfrm>
          <a:prstGeom prst="rect">
            <a:avLst/>
          </a:prstGeom>
        </p:spPr>
      </p:pic>
    </p:spTree>
    <p:extLst>
      <p:ext uri="{BB962C8B-B14F-4D97-AF65-F5344CB8AC3E}">
        <p14:creationId xmlns:p14="http://schemas.microsoft.com/office/powerpoint/2010/main" val="3333407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1499-BF74-374B-8053-3F3D1C6273BC}"/>
              </a:ext>
            </a:extLst>
          </p:cNvPr>
          <p:cNvSpPr>
            <a:spLocks noGrp="1"/>
          </p:cNvSpPr>
          <p:nvPr>
            <p:ph type="title"/>
          </p:nvPr>
        </p:nvSpPr>
        <p:spPr/>
        <p:txBody>
          <a:bodyPr>
            <a:normAutofit fontScale="90000"/>
          </a:bodyPr>
          <a:lstStyle/>
          <a:p>
            <a:r>
              <a:rPr lang="en-US" dirty="0"/>
              <a:t>Breakdown by Question Type</a:t>
            </a:r>
          </a:p>
        </p:txBody>
      </p:sp>
      <p:sp>
        <p:nvSpPr>
          <p:cNvPr id="3" name="Date Placeholder 2">
            <a:extLst>
              <a:ext uri="{FF2B5EF4-FFF2-40B4-BE49-F238E27FC236}">
                <a16:creationId xmlns:a16="http://schemas.microsoft.com/office/drawing/2014/main" id="{FB91F6C3-322A-B64F-8090-0A2C8AB25CA7}"/>
              </a:ext>
            </a:extLst>
          </p:cNvPr>
          <p:cNvSpPr>
            <a:spLocks noGrp="1"/>
          </p:cNvSpPr>
          <p:nvPr>
            <p:ph type="dt" sz="half" idx="10"/>
          </p:nvPr>
        </p:nvSpPr>
        <p:spPr/>
        <p:txBody>
          <a:bodyPr/>
          <a:lstStyle/>
          <a:p>
            <a:endParaRPr lang="en-SG" dirty="0"/>
          </a:p>
        </p:txBody>
      </p:sp>
      <p:sp>
        <p:nvSpPr>
          <p:cNvPr id="4" name="Footer Placeholder 3">
            <a:extLst>
              <a:ext uri="{FF2B5EF4-FFF2-40B4-BE49-F238E27FC236}">
                <a16:creationId xmlns:a16="http://schemas.microsoft.com/office/drawing/2014/main" id="{98D4B081-2ABB-6245-B8DD-7627F5D0B3C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DD703B0-BAF7-5C4C-B4B9-188BDA4E671B}"/>
              </a:ext>
            </a:extLst>
          </p:cNvPr>
          <p:cNvSpPr>
            <a:spLocks noGrp="1"/>
          </p:cNvSpPr>
          <p:nvPr>
            <p:ph type="sldNum" sz="quarter" idx="12"/>
          </p:nvPr>
        </p:nvSpPr>
        <p:spPr/>
        <p:txBody>
          <a:bodyPr/>
          <a:lstStyle/>
          <a:p>
            <a:fld id="{69FD5B0C-E13F-4E8A-89B3-C7947FC10B15}" type="slidenum">
              <a:rPr lang="en-SG" smtClean="0"/>
              <a:t>45</a:t>
            </a:fld>
            <a:endParaRPr lang="en-SG"/>
          </a:p>
        </p:txBody>
      </p:sp>
      <p:pic>
        <p:nvPicPr>
          <p:cNvPr id="7" name="Picture 6">
            <a:extLst>
              <a:ext uri="{FF2B5EF4-FFF2-40B4-BE49-F238E27FC236}">
                <a16:creationId xmlns:a16="http://schemas.microsoft.com/office/drawing/2014/main" id="{C8C9AC30-4A9C-2743-A53D-1D60036D5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580" y="1597665"/>
            <a:ext cx="6720840" cy="4312920"/>
          </a:xfrm>
          <a:prstGeom prst="rect">
            <a:avLst/>
          </a:prstGeom>
        </p:spPr>
      </p:pic>
    </p:spTree>
    <p:extLst>
      <p:ext uri="{BB962C8B-B14F-4D97-AF65-F5344CB8AC3E}">
        <p14:creationId xmlns:p14="http://schemas.microsoft.com/office/powerpoint/2010/main" val="2053136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DAB3E-68D9-134B-A809-FF51F948CCF3}"/>
              </a:ext>
            </a:extLst>
          </p:cNvPr>
          <p:cNvSpPr>
            <a:spLocks noGrp="1"/>
          </p:cNvSpPr>
          <p:nvPr>
            <p:ph type="title"/>
          </p:nvPr>
        </p:nvSpPr>
        <p:spPr/>
        <p:txBody>
          <a:bodyPr>
            <a:normAutofit fontScale="90000"/>
          </a:bodyPr>
          <a:lstStyle/>
          <a:p>
            <a:r>
              <a:rPr lang="en-US" dirty="0"/>
              <a:t>Sample Matching Results</a:t>
            </a:r>
          </a:p>
        </p:txBody>
      </p:sp>
      <p:sp>
        <p:nvSpPr>
          <p:cNvPr id="4" name="Date Placeholder 3">
            <a:extLst>
              <a:ext uri="{FF2B5EF4-FFF2-40B4-BE49-F238E27FC236}">
                <a16:creationId xmlns:a16="http://schemas.microsoft.com/office/drawing/2014/main" id="{BFED03B2-6EDB-E141-A4B4-FF66337DC9F9}"/>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CF3F06BE-1D00-0A47-AF9C-4483983B22E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A565A01-2D24-5741-8076-E17994847011}"/>
              </a:ext>
            </a:extLst>
          </p:cNvPr>
          <p:cNvSpPr>
            <a:spLocks noGrp="1"/>
          </p:cNvSpPr>
          <p:nvPr>
            <p:ph type="sldNum" sz="quarter" idx="12"/>
          </p:nvPr>
        </p:nvSpPr>
        <p:spPr/>
        <p:txBody>
          <a:bodyPr/>
          <a:lstStyle/>
          <a:p>
            <a:fld id="{69FD5B0C-E13F-4E8A-89B3-C7947FC10B15}" type="slidenum">
              <a:rPr lang="en-SG" smtClean="0"/>
              <a:t>46</a:t>
            </a:fld>
            <a:endParaRPr lang="en-SG"/>
          </a:p>
        </p:txBody>
      </p:sp>
      <p:pic>
        <p:nvPicPr>
          <p:cNvPr id="7" name="图片 7">
            <a:extLst>
              <a:ext uri="{FF2B5EF4-FFF2-40B4-BE49-F238E27FC236}">
                <a16:creationId xmlns:a16="http://schemas.microsoft.com/office/drawing/2014/main" id="{A0EEA1A6-12C3-764C-A651-E179A965F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990600"/>
            <a:ext cx="7848600" cy="5342280"/>
          </a:xfrm>
          <a:prstGeom prst="rect">
            <a:avLst/>
          </a:prstGeom>
        </p:spPr>
      </p:pic>
    </p:spTree>
    <p:extLst>
      <p:ext uri="{BB962C8B-B14F-4D97-AF65-F5344CB8AC3E}">
        <p14:creationId xmlns:p14="http://schemas.microsoft.com/office/powerpoint/2010/main" val="3666053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8C6D-F044-9A4F-9A3E-4B328ED66F32}"/>
              </a:ext>
            </a:extLst>
          </p:cNvPr>
          <p:cNvSpPr>
            <a:spLocks noGrp="1"/>
          </p:cNvSpPr>
          <p:nvPr>
            <p:ph type="title"/>
          </p:nvPr>
        </p:nvSpPr>
        <p:spPr/>
        <p:txBody>
          <a:bodyPr>
            <a:normAutofit fontScale="90000"/>
          </a:bodyPr>
          <a:lstStyle/>
          <a:p>
            <a:r>
              <a:rPr lang="en-US" dirty="0"/>
              <a:t>Sample Matching Results</a:t>
            </a:r>
          </a:p>
        </p:txBody>
      </p:sp>
      <p:sp>
        <p:nvSpPr>
          <p:cNvPr id="3" name="Date Placeholder 2">
            <a:extLst>
              <a:ext uri="{FF2B5EF4-FFF2-40B4-BE49-F238E27FC236}">
                <a16:creationId xmlns:a16="http://schemas.microsoft.com/office/drawing/2014/main" id="{0D04B807-DBE4-6C49-9346-3B5B03DF7A43}"/>
              </a:ext>
            </a:extLst>
          </p:cNvPr>
          <p:cNvSpPr>
            <a:spLocks noGrp="1"/>
          </p:cNvSpPr>
          <p:nvPr>
            <p:ph type="dt" sz="half" idx="10"/>
          </p:nvPr>
        </p:nvSpPr>
        <p:spPr/>
        <p:txBody>
          <a:bodyPr/>
          <a:lstStyle/>
          <a:p>
            <a:endParaRPr lang="en-SG" dirty="0"/>
          </a:p>
        </p:txBody>
      </p:sp>
      <p:sp>
        <p:nvSpPr>
          <p:cNvPr id="4" name="Footer Placeholder 3">
            <a:extLst>
              <a:ext uri="{FF2B5EF4-FFF2-40B4-BE49-F238E27FC236}">
                <a16:creationId xmlns:a16="http://schemas.microsoft.com/office/drawing/2014/main" id="{9C108916-B7A2-C149-A5AF-0D9D0CB49305}"/>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1A22A5A-2210-F04B-8646-07031EE46356}"/>
              </a:ext>
            </a:extLst>
          </p:cNvPr>
          <p:cNvSpPr>
            <a:spLocks noGrp="1"/>
          </p:cNvSpPr>
          <p:nvPr>
            <p:ph type="sldNum" sz="quarter" idx="12"/>
          </p:nvPr>
        </p:nvSpPr>
        <p:spPr/>
        <p:txBody>
          <a:bodyPr/>
          <a:lstStyle/>
          <a:p>
            <a:fld id="{69FD5B0C-E13F-4E8A-89B3-C7947FC10B15}" type="slidenum">
              <a:rPr lang="en-SG" smtClean="0"/>
              <a:t>47</a:t>
            </a:fld>
            <a:endParaRPr lang="en-SG"/>
          </a:p>
        </p:txBody>
      </p:sp>
      <p:pic>
        <p:nvPicPr>
          <p:cNvPr id="6" name="图片 7">
            <a:extLst>
              <a:ext uri="{FF2B5EF4-FFF2-40B4-BE49-F238E27FC236}">
                <a16:creationId xmlns:a16="http://schemas.microsoft.com/office/drawing/2014/main" id="{0FD69630-1570-594E-A43D-1263EFE708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990600"/>
            <a:ext cx="7848600" cy="5342280"/>
          </a:xfrm>
          <a:prstGeom prst="rect">
            <a:avLst/>
          </a:prstGeom>
        </p:spPr>
      </p:pic>
      <p:sp>
        <p:nvSpPr>
          <p:cNvPr id="7" name="矩形 4">
            <a:extLst>
              <a:ext uri="{FF2B5EF4-FFF2-40B4-BE49-F238E27FC236}">
                <a16:creationId xmlns:a16="http://schemas.microsoft.com/office/drawing/2014/main" id="{69CCEF9B-0371-5A4D-BDE3-6ACDFD3236DE}"/>
              </a:ext>
            </a:extLst>
          </p:cNvPr>
          <p:cNvSpPr/>
          <p:nvPr/>
        </p:nvSpPr>
        <p:spPr>
          <a:xfrm>
            <a:off x="838200" y="1447800"/>
            <a:ext cx="7467600" cy="129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8" name="矩形 10">
            <a:extLst>
              <a:ext uri="{FF2B5EF4-FFF2-40B4-BE49-F238E27FC236}">
                <a16:creationId xmlns:a16="http://schemas.microsoft.com/office/drawing/2014/main" id="{9A7D7D0F-68DA-524C-87B4-577E224C66EB}"/>
              </a:ext>
            </a:extLst>
          </p:cNvPr>
          <p:cNvSpPr/>
          <p:nvPr/>
        </p:nvSpPr>
        <p:spPr>
          <a:xfrm rot="5400000">
            <a:off x="4319119" y="3300882"/>
            <a:ext cx="4349747" cy="1863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9" name="椭圆形标注 11">
            <a:extLst>
              <a:ext uri="{FF2B5EF4-FFF2-40B4-BE49-F238E27FC236}">
                <a16:creationId xmlns:a16="http://schemas.microsoft.com/office/drawing/2014/main" id="{916B6A67-63D4-484F-8FA0-CD2AC7E02A6D}"/>
              </a:ext>
            </a:extLst>
          </p:cNvPr>
          <p:cNvSpPr/>
          <p:nvPr/>
        </p:nvSpPr>
        <p:spPr>
          <a:xfrm>
            <a:off x="1447800" y="1676400"/>
            <a:ext cx="2133600" cy="649188"/>
          </a:xfrm>
          <a:prstGeom prst="wedgeEllipseCallout">
            <a:avLst>
              <a:gd name="adj1" fmla="val -56705"/>
              <a:gd name="adj2" fmla="val -71161"/>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CN" sz="2400" dirty="0"/>
              <a:t>language</a:t>
            </a:r>
            <a:endParaRPr lang="zh-CN" altLang="en-US" sz="2400" dirty="0"/>
          </a:p>
        </p:txBody>
      </p:sp>
      <p:sp>
        <p:nvSpPr>
          <p:cNvPr id="10" name="椭圆形标注 12">
            <a:extLst>
              <a:ext uri="{FF2B5EF4-FFF2-40B4-BE49-F238E27FC236}">
                <a16:creationId xmlns:a16="http://schemas.microsoft.com/office/drawing/2014/main" id="{EE0A3B37-5F5E-A342-920F-A29C91A9B9D3}"/>
              </a:ext>
            </a:extLst>
          </p:cNvPr>
          <p:cNvSpPr/>
          <p:nvPr/>
        </p:nvSpPr>
        <p:spPr>
          <a:xfrm>
            <a:off x="5520385" y="5862909"/>
            <a:ext cx="2133600" cy="649188"/>
          </a:xfrm>
          <a:prstGeom prst="wedgeEllipseCallout">
            <a:avLst>
              <a:gd name="adj1" fmla="val -4195"/>
              <a:gd name="adj2" fmla="val -109229"/>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CN" sz="2400" dirty="0"/>
              <a:t>German</a:t>
            </a:r>
            <a:endParaRPr lang="zh-CN" altLang="en-US" sz="2400" dirty="0"/>
          </a:p>
        </p:txBody>
      </p:sp>
    </p:spTree>
    <p:extLst>
      <p:ext uri="{BB962C8B-B14F-4D97-AF65-F5344CB8AC3E}">
        <p14:creationId xmlns:p14="http://schemas.microsoft.com/office/powerpoint/2010/main" val="143831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5AC86-64DC-1B47-B295-A34285FE6F36}"/>
              </a:ext>
            </a:extLst>
          </p:cNvPr>
          <p:cNvSpPr>
            <a:spLocks noGrp="1"/>
          </p:cNvSpPr>
          <p:nvPr>
            <p:ph type="title"/>
          </p:nvPr>
        </p:nvSpPr>
        <p:spPr/>
        <p:txBody>
          <a:bodyPr>
            <a:normAutofit fontScale="90000"/>
          </a:bodyPr>
          <a:lstStyle/>
          <a:p>
            <a:r>
              <a:rPr lang="en-US" dirty="0"/>
              <a:t>Sample Matching Results</a:t>
            </a:r>
          </a:p>
        </p:txBody>
      </p:sp>
      <p:sp>
        <p:nvSpPr>
          <p:cNvPr id="3" name="Date Placeholder 2">
            <a:extLst>
              <a:ext uri="{FF2B5EF4-FFF2-40B4-BE49-F238E27FC236}">
                <a16:creationId xmlns:a16="http://schemas.microsoft.com/office/drawing/2014/main" id="{9ABDA162-AD52-7345-8320-ADF24CCC4DBA}"/>
              </a:ext>
            </a:extLst>
          </p:cNvPr>
          <p:cNvSpPr>
            <a:spLocks noGrp="1"/>
          </p:cNvSpPr>
          <p:nvPr>
            <p:ph type="dt" sz="half" idx="10"/>
          </p:nvPr>
        </p:nvSpPr>
        <p:spPr/>
        <p:txBody>
          <a:bodyPr/>
          <a:lstStyle/>
          <a:p>
            <a:endParaRPr lang="en-SG" dirty="0"/>
          </a:p>
        </p:txBody>
      </p:sp>
      <p:sp>
        <p:nvSpPr>
          <p:cNvPr id="4" name="Footer Placeholder 3">
            <a:extLst>
              <a:ext uri="{FF2B5EF4-FFF2-40B4-BE49-F238E27FC236}">
                <a16:creationId xmlns:a16="http://schemas.microsoft.com/office/drawing/2014/main" id="{710D03AF-5C1A-D04B-BB2C-F5DB77BF18B3}"/>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F24658D9-37DE-4241-9F97-6D357CE3B553}"/>
              </a:ext>
            </a:extLst>
          </p:cNvPr>
          <p:cNvSpPr>
            <a:spLocks noGrp="1"/>
          </p:cNvSpPr>
          <p:nvPr>
            <p:ph type="sldNum" sz="quarter" idx="12"/>
          </p:nvPr>
        </p:nvSpPr>
        <p:spPr/>
        <p:txBody>
          <a:bodyPr/>
          <a:lstStyle/>
          <a:p>
            <a:fld id="{69FD5B0C-E13F-4E8A-89B3-C7947FC10B15}" type="slidenum">
              <a:rPr lang="en-SG" smtClean="0"/>
              <a:t>48</a:t>
            </a:fld>
            <a:endParaRPr lang="en-SG"/>
          </a:p>
        </p:txBody>
      </p:sp>
      <p:pic>
        <p:nvPicPr>
          <p:cNvPr id="6" name="图片 7">
            <a:extLst>
              <a:ext uri="{FF2B5EF4-FFF2-40B4-BE49-F238E27FC236}">
                <a16:creationId xmlns:a16="http://schemas.microsoft.com/office/drawing/2014/main" id="{8D423D11-8974-ED47-B4A8-95289CFC4B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990600"/>
            <a:ext cx="7848600" cy="5342280"/>
          </a:xfrm>
          <a:prstGeom prst="rect">
            <a:avLst/>
          </a:prstGeom>
        </p:spPr>
      </p:pic>
      <p:sp>
        <p:nvSpPr>
          <p:cNvPr id="7" name="矩形 10">
            <a:extLst>
              <a:ext uri="{FF2B5EF4-FFF2-40B4-BE49-F238E27FC236}">
                <a16:creationId xmlns:a16="http://schemas.microsoft.com/office/drawing/2014/main" id="{C6AF8621-6F94-2B42-BD39-58F29B8E6D0B}"/>
              </a:ext>
            </a:extLst>
          </p:cNvPr>
          <p:cNvSpPr/>
          <p:nvPr/>
        </p:nvSpPr>
        <p:spPr>
          <a:xfrm>
            <a:off x="838200" y="3098288"/>
            <a:ext cx="7467600" cy="129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8" name="矩形 11">
            <a:extLst>
              <a:ext uri="{FF2B5EF4-FFF2-40B4-BE49-F238E27FC236}">
                <a16:creationId xmlns:a16="http://schemas.microsoft.com/office/drawing/2014/main" id="{713669E0-54CF-4A4B-AD7C-65389F6A2DC9}"/>
              </a:ext>
            </a:extLst>
          </p:cNvPr>
          <p:cNvSpPr/>
          <p:nvPr/>
        </p:nvSpPr>
        <p:spPr>
          <a:xfrm rot="5400000">
            <a:off x="2999583" y="3990183"/>
            <a:ext cx="3068634"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9" name="椭圆形标注 12">
            <a:extLst>
              <a:ext uri="{FF2B5EF4-FFF2-40B4-BE49-F238E27FC236}">
                <a16:creationId xmlns:a16="http://schemas.microsoft.com/office/drawing/2014/main" id="{B5EF64C7-B84B-AC46-8FA5-CB91E9D04B5F}"/>
              </a:ext>
            </a:extLst>
          </p:cNvPr>
          <p:cNvSpPr/>
          <p:nvPr/>
        </p:nvSpPr>
        <p:spPr>
          <a:xfrm>
            <a:off x="1409700" y="3321293"/>
            <a:ext cx="2133600" cy="649188"/>
          </a:xfrm>
          <a:prstGeom prst="wedgeEllipseCallout">
            <a:avLst>
              <a:gd name="adj1" fmla="val -56705"/>
              <a:gd name="adj2" fmla="val -71161"/>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CN" sz="2400" dirty="0"/>
              <a:t>influence</a:t>
            </a:r>
            <a:endParaRPr lang="zh-CN" altLang="en-US" sz="2400" dirty="0"/>
          </a:p>
        </p:txBody>
      </p:sp>
      <p:sp>
        <p:nvSpPr>
          <p:cNvPr id="10" name="椭圆形标注 13">
            <a:extLst>
              <a:ext uri="{FF2B5EF4-FFF2-40B4-BE49-F238E27FC236}">
                <a16:creationId xmlns:a16="http://schemas.microsoft.com/office/drawing/2014/main" id="{BD9EFFF2-D781-724E-AF27-1F847694DA4C}"/>
              </a:ext>
            </a:extLst>
          </p:cNvPr>
          <p:cNvSpPr/>
          <p:nvPr/>
        </p:nvSpPr>
        <p:spPr>
          <a:xfrm>
            <a:off x="4800600" y="5499914"/>
            <a:ext cx="2613661" cy="1168539"/>
          </a:xfrm>
          <a:prstGeom prst="wedgeEllipseCallout">
            <a:avLst>
              <a:gd name="adj1" fmla="val -55215"/>
              <a:gd name="adj2" fmla="val -46628"/>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CN" sz="2400" dirty="0"/>
              <a:t>profoundly influenced</a:t>
            </a:r>
            <a:endParaRPr lang="zh-CN" altLang="en-US" sz="2400" dirty="0"/>
          </a:p>
        </p:txBody>
      </p:sp>
    </p:spTree>
    <p:extLst>
      <p:ext uri="{BB962C8B-B14F-4D97-AF65-F5344CB8AC3E}">
        <p14:creationId xmlns:p14="http://schemas.microsoft.com/office/powerpoint/2010/main" val="2224883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9E3A-B626-DC44-A431-16FFA07D7091}"/>
              </a:ext>
            </a:extLst>
          </p:cNvPr>
          <p:cNvSpPr>
            <a:spLocks noGrp="1"/>
          </p:cNvSpPr>
          <p:nvPr>
            <p:ph type="title"/>
          </p:nvPr>
        </p:nvSpPr>
        <p:spPr/>
        <p:txBody>
          <a:bodyPr>
            <a:normAutofit fontScale="90000"/>
          </a:bodyPr>
          <a:lstStyle/>
          <a:p>
            <a:r>
              <a:rPr lang="en-US" dirty="0"/>
              <a:t>Examples of Some Other Models</a:t>
            </a:r>
          </a:p>
        </p:txBody>
      </p:sp>
      <p:sp>
        <p:nvSpPr>
          <p:cNvPr id="3" name="Content Placeholder 2">
            <a:extLst>
              <a:ext uri="{FF2B5EF4-FFF2-40B4-BE49-F238E27FC236}">
                <a16:creationId xmlns:a16="http://schemas.microsoft.com/office/drawing/2014/main" id="{D2335F12-E1F7-D647-83B3-CBB982508933}"/>
              </a:ext>
            </a:extLst>
          </p:cNvPr>
          <p:cNvSpPr>
            <a:spLocks noGrp="1"/>
          </p:cNvSpPr>
          <p:nvPr>
            <p:ph idx="1"/>
          </p:nvPr>
        </p:nvSpPr>
        <p:spPr/>
        <p:txBody>
          <a:bodyPr/>
          <a:lstStyle/>
          <a:p>
            <a:r>
              <a:rPr lang="en-US" dirty="0"/>
              <a:t>DCN (Dynamic </a:t>
            </a:r>
            <a:r>
              <a:rPr lang="en-US" dirty="0" err="1"/>
              <a:t>Coattention</a:t>
            </a:r>
            <a:r>
              <a:rPr lang="en-US" dirty="0"/>
              <a:t> Networks) by Salesforce Research</a:t>
            </a:r>
          </a:p>
          <a:p>
            <a:r>
              <a:rPr lang="en-US" dirty="0" err="1"/>
              <a:t>BiDAF</a:t>
            </a:r>
            <a:r>
              <a:rPr lang="en-US" dirty="0"/>
              <a:t> (Bi-Directional Attention Flow) by Allen Institute for AI &amp; University of Washington</a:t>
            </a:r>
          </a:p>
          <a:p>
            <a:r>
              <a:rPr lang="en-US" dirty="0"/>
              <a:t>Gated Self-Matching Networks by Microsoft Research Asia</a:t>
            </a:r>
          </a:p>
          <a:p>
            <a:endParaRPr lang="en-US" dirty="0"/>
          </a:p>
          <a:p>
            <a:endParaRPr lang="en-US" dirty="0"/>
          </a:p>
        </p:txBody>
      </p:sp>
      <p:sp>
        <p:nvSpPr>
          <p:cNvPr id="4" name="Date Placeholder 3">
            <a:extLst>
              <a:ext uri="{FF2B5EF4-FFF2-40B4-BE49-F238E27FC236}">
                <a16:creationId xmlns:a16="http://schemas.microsoft.com/office/drawing/2014/main" id="{5E65579E-B018-AE4A-947D-DA5C15044885}"/>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57383E11-34B8-814F-A823-B5A375FD49D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19E1A4E-7E19-7749-9762-EDE41941B683}"/>
              </a:ext>
            </a:extLst>
          </p:cNvPr>
          <p:cNvSpPr>
            <a:spLocks noGrp="1"/>
          </p:cNvSpPr>
          <p:nvPr>
            <p:ph type="sldNum" sz="quarter" idx="12"/>
          </p:nvPr>
        </p:nvSpPr>
        <p:spPr/>
        <p:txBody>
          <a:bodyPr/>
          <a:lstStyle/>
          <a:p>
            <a:fld id="{69FD5B0C-E13F-4E8A-89B3-C7947FC10B15}" type="slidenum">
              <a:rPr lang="en-SG" smtClean="0"/>
              <a:t>49</a:t>
            </a:fld>
            <a:endParaRPr lang="en-SG"/>
          </a:p>
        </p:txBody>
      </p:sp>
    </p:spTree>
    <p:extLst>
      <p:ext uri="{BB962C8B-B14F-4D97-AF65-F5344CB8AC3E}">
        <p14:creationId xmlns:p14="http://schemas.microsoft.com/office/powerpoint/2010/main" val="2195544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D6E4-15E0-244C-B657-3312F23979E3}"/>
              </a:ext>
            </a:extLst>
          </p:cNvPr>
          <p:cNvSpPr>
            <a:spLocks noGrp="1"/>
          </p:cNvSpPr>
          <p:nvPr>
            <p:ph type="title"/>
          </p:nvPr>
        </p:nvSpPr>
        <p:spPr/>
        <p:txBody>
          <a:bodyPr>
            <a:normAutofit fontScale="90000"/>
          </a:bodyPr>
          <a:lstStyle/>
          <a:p>
            <a:r>
              <a:rPr lang="en-US" dirty="0"/>
              <a:t>What Is Machine Comprehension?</a:t>
            </a:r>
          </a:p>
        </p:txBody>
      </p:sp>
      <p:sp>
        <p:nvSpPr>
          <p:cNvPr id="3" name="Content Placeholder 2">
            <a:extLst>
              <a:ext uri="{FF2B5EF4-FFF2-40B4-BE49-F238E27FC236}">
                <a16:creationId xmlns:a16="http://schemas.microsoft.com/office/drawing/2014/main" id="{C447A5B2-4060-5B40-8E7A-D0320AB2350C}"/>
              </a:ext>
            </a:extLst>
          </p:cNvPr>
          <p:cNvSpPr>
            <a:spLocks noGrp="1"/>
          </p:cNvSpPr>
          <p:nvPr>
            <p:ph idx="1"/>
          </p:nvPr>
        </p:nvSpPr>
        <p:spPr>
          <a:xfrm>
            <a:off x="457200" y="4293096"/>
            <a:ext cx="8229600" cy="1833067"/>
          </a:xfrm>
        </p:spPr>
        <p:txBody>
          <a:bodyPr>
            <a:normAutofit/>
          </a:bodyPr>
          <a:lstStyle/>
          <a:p>
            <a:r>
              <a:rPr lang="en-SG" sz="2400" dirty="0"/>
              <a:t>In what language were the classes given? </a:t>
            </a:r>
            <a:r>
              <a:rPr lang="en-SG" sz="2400" b="1" dirty="0">
                <a:solidFill>
                  <a:schemeClr val="accent4"/>
                </a:solidFill>
              </a:rPr>
              <a:t>German</a:t>
            </a:r>
          </a:p>
          <a:p>
            <a:r>
              <a:rPr lang="en-SG" sz="2400" dirty="0"/>
              <a:t>Who was Tesla’s main influence in Karlovac? </a:t>
            </a:r>
            <a:r>
              <a:rPr lang="en-SG" sz="2400" b="1" dirty="0">
                <a:solidFill>
                  <a:schemeClr val="accent1"/>
                </a:solidFill>
              </a:rPr>
              <a:t>Martin </a:t>
            </a:r>
            <a:r>
              <a:rPr lang="en-SG" sz="2400" b="1" dirty="0" err="1">
                <a:solidFill>
                  <a:schemeClr val="accent1"/>
                </a:solidFill>
              </a:rPr>
              <a:t>Sekulic</a:t>
            </a:r>
            <a:r>
              <a:rPr lang="en-SG" sz="2400" b="1" dirty="0">
                <a:solidFill>
                  <a:schemeClr val="accent1"/>
                </a:solidFill>
              </a:rPr>
              <a:t> </a:t>
            </a:r>
            <a:r>
              <a:rPr lang="en-SG" sz="2400" dirty="0"/>
              <a:t>́</a:t>
            </a:r>
          </a:p>
          <a:p>
            <a:r>
              <a:rPr lang="en-SG" sz="2400" dirty="0"/>
              <a:t>Why did Tesla go to Karlovac? </a:t>
            </a:r>
            <a:r>
              <a:rPr lang="en-SG" sz="2400" b="1" dirty="0">
                <a:solidFill>
                  <a:schemeClr val="accent4"/>
                </a:solidFill>
              </a:rPr>
              <a:t>attend school at the Higher Real Gymnasium </a:t>
            </a:r>
          </a:p>
          <a:p>
            <a:endParaRPr lang="en-SG" sz="2400" dirty="0"/>
          </a:p>
          <a:p>
            <a:endParaRPr lang="en-SG" sz="2400" dirty="0"/>
          </a:p>
          <a:p>
            <a:endParaRPr lang="en-US" dirty="0"/>
          </a:p>
        </p:txBody>
      </p:sp>
      <p:sp>
        <p:nvSpPr>
          <p:cNvPr id="4" name="Date Placeholder 3">
            <a:extLst>
              <a:ext uri="{FF2B5EF4-FFF2-40B4-BE49-F238E27FC236}">
                <a16:creationId xmlns:a16="http://schemas.microsoft.com/office/drawing/2014/main" id="{D2B4341D-0268-C640-91B7-CB146CE8ACEA}"/>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45E09D70-F4BC-8741-A55C-8A86174BEC3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5DCF40D-CDE4-3846-939F-FAECEC67EB01}"/>
              </a:ext>
            </a:extLst>
          </p:cNvPr>
          <p:cNvSpPr>
            <a:spLocks noGrp="1"/>
          </p:cNvSpPr>
          <p:nvPr>
            <p:ph type="sldNum" sz="quarter" idx="12"/>
          </p:nvPr>
        </p:nvSpPr>
        <p:spPr/>
        <p:txBody>
          <a:bodyPr/>
          <a:lstStyle/>
          <a:p>
            <a:fld id="{69FD5B0C-E13F-4E8A-89B3-C7947FC10B15}" type="slidenum">
              <a:rPr lang="en-SG" smtClean="0"/>
              <a:t>5</a:t>
            </a:fld>
            <a:endParaRPr lang="en-SG"/>
          </a:p>
        </p:txBody>
      </p:sp>
      <p:sp>
        <p:nvSpPr>
          <p:cNvPr id="7" name="Rectangle 6">
            <a:extLst>
              <a:ext uri="{FF2B5EF4-FFF2-40B4-BE49-F238E27FC236}">
                <a16:creationId xmlns:a16="http://schemas.microsoft.com/office/drawing/2014/main" id="{05C245DC-E036-F94B-A738-575DC6A317A2}"/>
              </a:ext>
            </a:extLst>
          </p:cNvPr>
          <p:cNvSpPr/>
          <p:nvPr/>
        </p:nvSpPr>
        <p:spPr>
          <a:xfrm>
            <a:off x="647564" y="980728"/>
            <a:ext cx="7848872" cy="316835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In 1870, Tesla moved to Karlovac, to attend school at the Higher Real Gymnasium, where he was profoundly influenced by a math teacher Martin </a:t>
            </a:r>
            <a:r>
              <a:rPr lang="en-US" sz="2400" dirty="0" err="1">
                <a:solidFill>
                  <a:schemeClr val="tx1"/>
                </a:solidFill>
              </a:rPr>
              <a:t>Sekulic</a:t>
            </a:r>
            <a:r>
              <a:rPr lang="en-US" sz="2400" dirty="0">
                <a:solidFill>
                  <a:schemeClr val="tx1"/>
                </a:solidFill>
              </a:rPr>
              <a:t> ́. The classes were held in German, as it was a school within the Austro-Hungarian Military Frontier. Tesla was able to perform integral calculus in his head, which prompted his teachers to believe that he was cheating. He finished a four-year term in three years, graduating in 1873. </a:t>
            </a:r>
          </a:p>
        </p:txBody>
      </p:sp>
    </p:spTree>
    <p:extLst>
      <p:ext uri="{BB962C8B-B14F-4D97-AF65-F5344CB8AC3E}">
        <p14:creationId xmlns:p14="http://schemas.microsoft.com/office/powerpoint/2010/main" val="246984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A108E-10A2-2E4F-B3AC-8BB0B9474A78}"/>
              </a:ext>
            </a:extLst>
          </p:cNvPr>
          <p:cNvSpPr>
            <a:spLocks noGrp="1"/>
          </p:cNvSpPr>
          <p:nvPr>
            <p:ph type="title"/>
          </p:nvPr>
        </p:nvSpPr>
        <p:spPr/>
        <p:txBody>
          <a:bodyPr>
            <a:normAutofit fontScale="90000"/>
          </a:bodyPr>
          <a:lstStyle/>
          <a:p>
            <a:r>
              <a:rPr lang="en-US" sz="4000" dirty="0"/>
              <a:t>Dynamic </a:t>
            </a:r>
            <a:r>
              <a:rPr lang="en-US" sz="4000" dirty="0" err="1"/>
              <a:t>Coattention</a:t>
            </a:r>
            <a:r>
              <a:rPr lang="en-US" sz="4000" dirty="0"/>
              <a:t> Networks </a:t>
            </a:r>
            <a:r>
              <a:rPr lang="en-US" sz="2200" dirty="0"/>
              <a:t>[</a:t>
            </a:r>
            <a:r>
              <a:rPr lang="en-US" sz="2200" dirty="0" err="1"/>
              <a:t>Xiong</a:t>
            </a:r>
            <a:r>
              <a:rPr lang="en-US" sz="2200" dirty="0"/>
              <a:t> et al. 2017]</a:t>
            </a:r>
            <a:endParaRPr lang="en-US" dirty="0"/>
          </a:p>
        </p:txBody>
      </p:sp>
      <p:sp>
        <p:nvSpPr>
          <p:cNvPr id="8" name="Content Placeholder 7">
            <a:extLst>
              <a:ext uri="{FF2B5EF4-FFF2-40B4-BE49-F238E27FC236}">
                <a16:creationId xmlns:a16="http://schemas.microsoft.com/office/drawing/2014/main" id="{5355EB38-0780-F045-9D4A-1C0AB30761EC}"/>
              </a:ext>
            </a:extLst>
          </p:cNvPr>
          <p:cNvSpPr>
            <a:spLocks noGrp="1"/>
          </p:cNvSpPr>
          <p:nvPr>
            <p:ph idx="1"/>
          </p:nvPr>
        </p:nvSpPr>
        <p:spPr/>
        <p:txBody>
          <a:bodyPr/>
          <a:lstStyle/>
          <a:p>
            <a:pPr marL="0" indent="0">
              <a:buNone/>
            </a:pPr>
            <a:r>
              <a:rPr lang="en-US" dirty="0"/>
              <a:t>by Salesforce Research</a:t>
            </a:r>
          </a:p>
        </p:txBody>
      </p:sp>
      <p:sp>
        <p:nvSpPr>
          <p:cNvPr id="3" name="Date Placeholder 2">
            <a:extLst>
              <a:ext uri="{FF2B5EF4-FFF2-40B4-BE49-F238E27FC236}">
                <a16:creationId xmlns:a16="http://schemas.microsoft.com/office/drawing/2014/main" id="{945E573C-D468-F248-9DE3-5C9A8072F47C}"/>
              </a:ext>
            </a:extLst>
          </p:cNvPr>
          <p:cNvSpPr>
            <a:spLocks noGrp="1"/>
          </p:cNvSpPr>
          <p:nvPr>
            <p:ph type="dt" sz="half" idx="10"/>
          </p:nvPr>
        </p:nvSpPr>
        <p:spPr/>
        <p:txBody>
          <a:bodyPr/>
          <a:lstStyle/>
          <a:p>
            <a:endParaRPr lang="en-SG" dirty="0"/>
          </a:p>
        </p:txBody>
      </p:sp>
      <p:sp>
        <p:nvSpPr>
          <p:cNvPr id="4" name="Footer Placeholder 3">
            <a:extLst>
              <a:ext uri="{FF2B5EF4-FFF2-40B4-BE49-F238E27FC236}">
                <a16:creationId xmlns:a16="http://schemas.microsoft.com/office/drawing/2014/main" id="{73CA8DB0-B282-EC49-B7E0-1A3D06D770D8}"/>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5ED49B64-9700-E94E-BE1A-1BDA581C878D}"/>
              </a:ext>
            </a:extLst>
          </p:cNvPr>
          <p:cNvSpPr>
            <a:spLocks noGrp="1"/>
          </p:cNvSpPr>
          <p:nvPr>
            <p:ph type="sldNum" sz="quarter" idx="12"/>
          </p:nvPr>
        </p:nvSpPr>
        <p:spPr/>
        <p:txBody>
          <a:bodyPr/>
          <a:lstStyle/>
          <a:p>
            <a:fld id="{69FD5B0C-E13F-4E8A-89B3-C7947FC10B15}" type="slidenum">
              <a:rPr lang="en-SG" smtClean="0"/>
              <a:t>50</a:t>
            </a:fld>
            <a:endParaRPr lang="en-SG"/>
          </a:p>
        </p:txBody>
      </p:sp>
      <p:pic>
        <p:nvPicPr>
          <p:cNvPr id="7" name="Picture 6">
            <a:extLst>
              <a:ext uri="{FF2B5EF4-FFF2-40B4-BE49-F238E27FC236}">
                <a16:creationId xmlns:a16="http://schemas.microsoft.com/office/drawing/2014/main" id="{BEC3B2DA-AB48-6947-A581-D55875B16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127729"/>
            <a:ext cx="9144000" cy="3784367"/>
          </a:xfrm>
          <a:prstGeom prst="rect">
            <a:avLst/>
          </a:prstGeom>
        </p:spPr>
      </p:pic>
      <p:sp>
        <p:nvSpPr>
          <p:cNvPr id="9" name="Oval 8">
            <a:extLst>
              <a:ext uri="{FF2B5EF4-FFF2-40B4-BE49-F238E27FC236}">
                <a16:creationId xmlns:a16="http://schemas.microsoft.com/office/drawing/2014/main" id="{333B05F5-D537-CD4B-92DD-A751274C4E9B}"/>
              </a:ext>
            </a:extLst>
          </p:cNvPr>
          <p:cNvSpPr/>
          <p:nvPr/>
        </p:nvSpPr>
        <p:spPr>
          <a:xfrm>
            <a:off x="1611996" y="2996952"/>
            <a:ext cx="1375828" cy="122413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CACFBF3-B471-944C-8FA8-317016799554}"/>
              </a:ext>
            </a:extLst>
          </p:cNvPr>
          <p:cNvSpPr/>
          <p:nvPr/>
        </p:nvSpPr>
        <p:spPr>
          <a:xfrm>
            <a:off x="6974904" y="3608385"/>
            <a:ext cx="1557536" cy="223224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FC1897E-3B34-F84A-87F3-9B7135E4894F}"/>
              </a:ext>
            </a:extLst>
          </p:cNvPr>
          <p:cNvSpPr/>
          <p:nvPr/>
        </p:nvSpPr>
        <p:spPr>
          <a:xfrm>
            <a:off x="1331640" y="4244970"/>
            <a:ext cx="1375828" cy="122413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9CADDE7-6971-B54D-8661-20ACB0104350}"/>
              </a:ext>
            </a:extLst>
          </p:cNvPr>
          <p:cNvSpPr/>
          <p:nvPr/>
        </p:nvSpPr>
        <p:spPr>
          <a:xfrm>
            <a:off x="4086455" y="2151611"/>
            <a:ext cx="1375828" cy="122413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6F1420B1-0249-CE40-9A6A-D893A6F32B2E}"/>
              </a:ext>
            </a:extLst>
          </p:cNvPr>
          <p:cNvSpPr/>
          <p:nvPr/>
        </p:nvSpPr>
        <p:spPr>
          <a:xfrm>
            <a:off x="2169096" y="1807579"/>
            <a:ext cx="1296144" cy="640300"/>
          </a:xfrm>
          <a:prstGeom prst="wedgeRectCallout">
            <a:avLst>
              <a:gd name="adj1" fmla="val -33545"/>
              <a:gd name="adj2" fmla="val 130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attention</a:t>
            </a:r>
          </a:p>
        </p:txBody>
      </p:sp>
      <p:sp>
        <p:nvSpPr>
          <p:cNvPr id="15" name="Rectangular Callout 14">
            <a:extLst>
              <a:ext uri="{FF2B5EF4-FFF2-40B4-BE49-F238E27FC236}">
                <a16:creationId xmlns:a16="http://schemas.microsoft.com/office/drawing/2014/main" id="{67AEB34A-195B-6B45-8217-DEAC6CE737BD}"/>
              </a:ext>
            </a:extLst>
          </p:cNvPr>
          <p:cNvSpPr/>
          <p:nvPr/>
        </p:nvSpPr>
        <p:spPr>
          <a:xfrm>
            <a:off x="5634300" y="5828033"/>
            <a:ext cx="1296144" cy="640300"/>
          </a:xfrm>
          <a:prstGeom prst="wedgeRectCallout">
            <a:avLst>
              <a:gd name="adj1" fmla="val 64851"/>
              <a:gd name="adj2"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matching</a:t>
            </a:r>
          </a:p>
        </p:txBody>
      </p:sp>
      <p:sp>
        <p:nvSpPr>
          <p:cNvPr id="16" name="Rectangular Callout 15">
            <a:extLst>
              <a:ext uri="{FF2B5EF4-FFF2-40B4-BE49-F238E27FC236}">
                <a16:creationId xmlns:a16="http://schemas.microsoft.com/office/drawing/2014/main" id="{D6A5C265-ECD7-D443-A78B-45AAFAB96E4C}"/>
              </a:ext>
            </a:extLst>
          </p:cNvPr>
          <p:cNvSpPr/>
          <p:nvPr/>
        </p:nvSpPr>
        <p:spPr>
          <a:xfrm>
            <a:off x="4977281" y="1112668"/>
            <a:ext cx="1953164" cy="640300"/>
          </a:xfrm>
          <a:prstGeom prst="wedgeRectCallout">
            <a:avLst>
              <a:gd name="adj1" fmla="val -45249"/>
              <a:gd name="adj2" fmla="val 1156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prediction of start and end</a:t>
            </a:r>
          </a:p>
        </p:txBody>
      </p:sp>
    </p:spTree>
    <p:extLst>
      <p:ext uri="{BB962C8B-B14F-4D97-AF65-F5344CB8AC3E}">
        <p14:creationId xmlns:p14="http://schemas.microsoft.com/office/powerpoint/2010/main" val="379110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531FB-01E8-B54C-B144-0501E926DB0E}"/>
              </a:ext>
            </a:extLst>
          </p:cNvPr>
          <p:cNvSpPr>
            <a:spLocks noGrp="1"/>
          </p:cNvSpPr>
          <p:nvPr>
            <p:ph type="title"/>
          </p:nvPr>
        </p:nvSpPr>
        <p:spPr/>
        <p:txBody>
          <a:bodyPr>
            <a:normAutofit fontScale="90000"/>
          </a:bodyPr>
          <a:lstStyle/>
          <a:p>
            <a:r>
              <a:rPr lang="en-US" sz="4000" dirty="0">
                <a:solidFill>
                  <a:srgbClr val="4F81BD"/>
                </a:solidFill>
              </a:rPr>
              <a:t>Dynamic </a:t>
            </a:r>
            <a:r>
              <a:rPr lang="en-US" sz="4000" dirty="0" err="1">
                <a:solidFill>
                  <a:srgbClr val="4F81BD"/>
                </a:solidFill>
              </a:rPr>
              <a:t>Coattention</a:t>
            </a:r>
            <a:r>
              <a:rPr lang="en-US" sz="4000" dirty="0">
                <a:solidFill>
                  <a:srgbClr val="4F81BD"/>
                </a:solidFill>
              </a:rPr>
              <a:t> Networks </a:t>
            </a:r>
            <a:r>
              <a:rPr lang="en-US" sz="2200" dirty="0">
                <a:solidFill>
                  <a:srgbClr val="4F81BD"/>
                </a:solidFill>
              </a:rPr>
              <a:t>[</a:t>
            </a:r>
            <a:r>
              <a:rPr lang="en-US" sz="2200" dirty="0" err="1">
                <a:solidFill>
                  <a:srgbClr val="4F81BD"/>
                </a:solidFill>
              </a:rPr>
              <a:t>Xiong</a:t>
            </a:r>
            <a:r>
              <a:rPr lang="en-US" sz="2200" dirty="0">
                <a:solidFill>
                  <a:srgbClr val="4F81BD"/>
                </a:solidFill>
              </a:rPr>
              <a:t> et al. 2017]</a:t>
            </a:r>
            <a:endParaRPr lang="en-US" dirty="0"/>
          </a:p>
        </p:txBody>
      </p:sp>
      <p:sp>
        <p:nvSpPr>
          <p:cNvPr id="3" name="Content Placeholder 2">
            <a:extLst>
              <a:ext uri="{FF2B5EF4-FFF2-40B4-BE49-F238E27FC236}">
                <a16:creationId xmlns:a16="http://schemas.microsoft.com/office/drawing/2014/main" id="{102FF4D6-4A1E-E742-A865-4B0618F076BB}"/>
              </a:ext>
            </a:extLst>
          </p:cNvPr>
          <p:cNvSpPr>
            <a:spLocks noGrp="1"/>
          </p:cNvSpPr>
          <p:nvPr>
            <p:ph idx="1"/>
          </p:nvPr>
        </p:nvSpPr>
        <p:spPr/>
        <p:txBody>
          <a:bodyPr/>
          <a:lstStyle/>
          <a:p>
            <a:r>
              <a:rPr lang="en-US" dirty="0"/>
              <a:t>The attention mechanism is two-way</a:t>
            </a:r>
          </a:p>
          <a:p>
            <a:pPr lvl="1"/>
            <a:r>
              <a:rPr lang="en-US" dirty="0"/>
              <a:t>Attention-weighted sum of question for each document word</a:t>
            </a:r>
          </a:p>
          <a:p>
            <a:pPr lvl="1"/>
            <a:r>
              <a:rPr lang="en-US" dirty="0"/>
              <a:t>Attention-weighted sum of document for each question word</a:t>
            </a:r>
          </a:p>
          <a:p>
            <a:r>
              <a:rPr lang="en-US" dirty="0"/>
              <a:t>An iterative procedure to predict start and end points</a:t>
            </a:r>
          </a:p>
        </p:txBody>
      </p:sp>
      <p:sp>
        <p:nvSpPr>
          <p:cNvPr id="4" name="Date Placeholder 3">
            <a:extLst>
              <a:ext uri="{FF2B5EF4-FFF2-40B4-BE49-F238E27FC236}">
                <a16:creationId xmlns:a16="http://schemas.microsoft.com/office/drawing/2014/main" id="{A482DDEC-13FE-F04B-825C-9B6170C80201}"/>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D5B7C953-99E6-6E4F-AA3F-917FF12B40C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902783F-D0D9-EA49-B4F9-E5860B071487}"/>
              </a:ext>
            </a:extLst>
          </p:cNvPr>
          <p:cNvSpPr>
            <a:spLocks noGrp="1"/>
          </p:cNvSpPr>
          <p:nvPr>
            <p:ph type="sldNum" sz="quarter" idx="12"/>
          </p:nvPr>
        </p:nvSpPr>
        <p:spPr/>
        <p:txBody>
          <a:bodyPr/>
          <a:lstStyle/>
          <a:p>
            <a:fld id="{69FD5B0C-E13F-4E8A-89B3-C7947FC10B15}" type="slidenum">
              <a:rPr lang="en-SG" smtClean="0"/>
              <a:t>51</a:t>
            </a:fld>
            <a:endParaRPr lang="en-SG"/>
          </a:p>
        </p:txBody>
      </p:sp>
    </p:spTree>
    <p:extLst>
      <p:ext uri="{BB962C8B-B14F-4D97-AF65-F5344CB8AC3E}">
        <p14:creationId xmlns:p14="http://schemas.microsoft.com/office/powerpoint/2010/main" val="2221674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6054-C1EB-E54B-A4D9-6A060688DB07}"/>
              </a:ext>
            </a:extLst>
          </p:cNvPr>
          <p:cNvSpPr>
            <a:spLocks noGrp="1"/>
          </p:cNvSpPr>
          <p:nvPr>
            <p:ph type="title"/>
          </p:nvPr>
        </p:nvSpPr>
        <p:spPr/>
        <p:txBody>
          <a:bodyPr>
            <a:normAutofit fontScale="90000"/>
          </a:bodyPr>
          <a:lstStyle/>
          <a:p>
            <a:r>
              <a:rPr lang="en-US" sz="4000" dirty="0"/>
              <a:t>Gated Self-Matching Networks </a:t>
            </a:r>
            <a:r>
              <a:rPr lang="en-US" sz="2700" dirty="0"/>
              <a:t>[Wang et al. 2017]</a:t>
            </a:r>
            <a:endParaRPr lang="en-US" dirty="0"/>
          </a:p>
        </p:txBody>
      </p:sp>
      <p:sp>
        <p:nvSpPr>
          <p:cNvPr id="4" name="Date Placeholder 3">
            <a:extLst>
              <a:ext uri="{FF2B5EF4-FFF2-40B4-BE49-F238E27FC236}">
                <a16:creationId xmlns:a16="http://schemas.microsoft.com/office/drawing/2014/main" id="{32D5385C-75BB-DE41-9FB3-EA3218360A04}"/>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5FDE3AF3-1069-4848-BDA9-C43E34937C1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9DA3685-34CC-D141-94CE-37BEECBE0D28}"/>
              </a:ext>
            </a:extLst>
          </p:cNvPr>
          <p:cNvSpPr>
            <a:spLocks noGrp="1"/>
          </p:cNvSpPr>
          <p:nvPr>
            <p:ph type="sldNum" sz="quarter" idx="12"/>
          </p:nvPr>
        </p:nvSpPr>
        <p:spPr/>
        <p:txBody>
          <a:bodyPr/>
          <a:lstStyle/>
          <a:p>
            <a:fld id="{69FD5B0C-E13F-4E8A-89B3-C7947FC10B15}" type="slidenum">
              <a:rPr lang="en-SG" smtClean="0"/>
              <a:t>52</a:t>
            </a:fld>
            <a:endParaRPr lang="en-SG"/>
          </a:p>
        </p:txBody>
      </p:sp>
      <p:sp>
        <p:nvSpPr>
          <p:cNvPr id="11" name="Content Placeholder 10">
            <a:extLst>
              <a:ext uri="{FF2B5EF4-FFF2-40B4-BE49-F238E27FC236}">
                <a16:creationId xmlns:a16="http://schemas.microsoft.com/office/drawing/2014/main" id="{B1746470-EA6E-9841-826C-3E0BFD36A8F8}"/>
              </a:ext>
            </a:extLst>
          </p:cNvPr>
          <p:cNvSpPr>
            <a:spLocks noGrp="1"/>
          </p:cNvSpPr>
          <p:nvPr>
            <p:ph idx="1"/>
          </p:nvPr>
        </p:nvSpPr>
        <p:spPr/>
        <p:txBody>
          <a:bodyPr/>
          <a:lstStyle/>
          <a:p>
            <a:pPr marL="0" indent="0">
              <a:buNone/>
            </a:pPr>
            <a:r>
              <a:rPr lang="en-US" dirty="0"/>
              <a:t>by Microsoft Research Asia</a:t>
            </a:r>
          </a:p>
        </p:txBody>
      </p:sp>
      <p:pic>
        <p:nvPicPr>
          <p:cNvPr id="13" name="Picture 12">
            <a:extLst>
              <a:ext uri="{FF2B5EF4-FFF2-40B4-BE49-F238E27FC236}">
                <a16:creationId xmlns:a16="http://schemas.microsoft.com/office/drawing/2014/main" id="{6BEE407B-CFA6-B845-81CC-94169CA31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76" y="1628800"/>
            <a:ext cx="9014248" cy="4880747"/>
          </a:xfrm>
          <a:prstGeom prst="rect">
            <a:avLst/>
          </a:prstGeom>
        </p:spPr>
      </p:pic>
    </p:spTree>
    <p:extLst>
      <p:ext uri="{BB962C8B-B14F-4D97-AF65-F5344CB8AC3E}">
        <p14:creationId xmlns:p14="http://schemas.microsoft.com/office/powerpoint/2010/main" val="3907412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BE970-4FDE-A445-B4D6-9E8F969CE5AF}"/>
              </a:ext>
            </a:extLst>
          </p:cNvPr>
          <p:cNvSpPr>
            <a:spLocks noGrp="1"/>
          </p:cNvSpPr>
          <p:nvPr>
            <p:ph type="title"/>
          </p:nvPr>
        </p:nvSpPr>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0C4817CC-08E3-6F4E-8A33-CF627A3855AB}"/>
              </a:ext>
            </a:extLst>
          </p:cNvPr>
          <p:cNvSpPr>
            <a:spLocks noGrp="1"/>
          </p:cNvSpPr>
          <p:nvPr>
            <p:ph idx="1"/>
          </p:nvPr>
        </p:nvSpPr>
        <p:spPr/>
        <p:txBody>
          <a:bodyPr/>
          <a:lstStyle/>
          <a:p>
            <a:r>
              <a:rPr lang="en-US" dirty="0"/>
              <a:t>What is machine comprehension?</a:t>
            </a:r>
          </a:p>
          <a:p>
            <a:r>
              <a:rPr lang="en-US" dirty="0"/>
              <a:t>Recent benchmark datasets</a:t>
            </a:r>
          </a:p>
          <a:p>
            <a:r>
              <a:rPr lang="en-US" dirty="0"/>
              <a:t>Neural network-based solutions</a:t>
            </a:r>
          </a:p>
          <a:p>
            <a:pPr lvl="1"/>
            <a:r>
              <a:rPr lang="en-US" dirty="0"/>
              <a:t>Match-LSTM for sequence matching </a:t>
            </a:r>
            <a:r>
              <a:rPr lang="en-US" sz="2000" dirty="0"/>
              <a:t>[Wang &amp; Jiang, NAACL’16]</a:t>
            </a:r>
            <a:endParaRPr lang="en-US" dirty="0"/>
          </a:p>
          <a:p>
            <a:pPr lvl="1"/>
            <a:r>
              <a:rPr lang="en-US" dirty="0"/>
              <a:t>Match-LSTM + </a:t>
            </a:r>
            <a:r>
              <a:rPr lang="en-US" dirty="0" err="1"/>
              <a:t>PointerNetwork</a:t>
            </a:r>
            <a:r>
              <a:rPr lang="en-US" dirty="0"/>
              <a:t> </a:t>
            </a:r>
            <a:r>
              <a:rPr lang="en-US" sz="2000" dirty="0"/>
              <a:t>[Wang &amp; Jiang, ICLR’17]</a:t>
            </a:r>
            <a:endParaRPr lang="en-US" dirty="0"/>
          </a:p>
          <a:p>
            <a:r>
              <a:rPr lang="en-US" b="1" dirty="0"/>
              <a:t>Challenges</a:t>
            </a:r>
          </a:p>
        </p:txBody>
      </p:sp>
      <p:sp>
        <p:nvSpPr>
          <p:cNvPr id="4" name="Date Placeholder 3">
            <a:extLst>
              <a:ext uri="{FF2B5EF4-FFF2-40B4-BE49-F238E27FC236}">
                <a16:creationId xmlns:a16="http://schemas.microsoft.com/office/drawing/2014/main" id="{BB3BF014-106E-3C4D-A927-4FB85108AD6E}"/>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0FA94417-9BA0-8F4F-951C-70B6F25CE8E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8D1B5D3-B4DD-D84F-B6F3-1E78F119F3F5}"/>
              </a:ext>
            </a:extLst>
          </p:cNvPr>
          <p:cNvSpPr>
            <a:spLocks noGrp="1"/>
          </p:cNvSpPr>
          <p:nvPr>
            <p:ph type="sldNum" sz="quarter" idx="12"/>
          </p:nvPr>
        </p:nvSpPr>
        <p:spPr/>
        <p:txBody>
          <a:bodyPr/>
          <a:lstStyle/>
          <a:p>
            <a:fld id="{69FD5B0C-E13F-4E8A-89B3-C7947FC10B15}" type="slidenum">
              <a:rPr lang="en-SG" smtClean="0"/>
              <a:t>53</a:t>
            </a:fld>
            <a:endParaRPr lang="en-SG"/>
          </a:p>
        </p:txBody>
      </p:sp>
    </p:spTree>
    <p:extLst>
      <p:ext uri="{BB962C8B-B14F-4D97-AF65-F5344CB8AC3E}">
        <p14:creationId xmlns:p14="http://schemas.microsoft.com/office/powerpoint/2010/main" val="1908319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FE8A1-3DB2-4D49-890B-2384D3172AAE}"/>
              </a:ext>
            </a:extLst>
          </p:cNvPr>
          <p:cNvSpPr>
            <a:spLocks noGrp="1"/>
          </p:cNvSpPr>
          <p:nvPr>
            <p:ph type="title"/>
          </p:nvPr>
        </p:nvSpPr>
        <p:spPr/>
        <p:txBody>
          <a:bodyPr>
            <a:normAutofit fontScale="90000"/>
          </a:bodyPr>
          <a:lstStyle/>
          <a:p>
            <a:r>
              <a:rPr lang="en-US" dirty="0"/>
              <a:t>Limitations and Challenges</a:t>
            </a:r>
          </a:p>
        </p:txBody>
      </p:sp>
      <p:sp>
        <p:nvSpPr>
          <p:cNvPr id="3" name="Content Placeholder 2">
            <a:extLst>
              <a:ext uri="{FF2B5EF4-FFF2-40B4-BE49-F238E27FC236}">
                <a16:creationId xmlns:a16="http://schemas.microsoft.com/office/drawing/2014/main" id="{58415CF0-25EB-804F-A91C-649DA10634E3}"/>
              </a:ext>
            </a:extLst>
          </p:cNvPr>
          <p:cNvSpPr>
            <a:spLocks noGrp="1"/>
          </p:cNvSpPr>
          <p:nvPr>
            <p:ph idx="1"/>
          </p:nvPr>
        </p:nvSpPr>
        <p:spPr/>
        <p:txBody>
          <a:bodyPr>
            <a:normAutofit lnSpcReduction="10000"/>
          </a:bodyPr>
          <a:lstStyle/>
          <a:p>
            <a:r>
              <a:rPr lang="en-US" dirty="0"/>
              <a:t>These sequence-matching based models are good at finding answers whose contexts in the document match the questions well.</a:t>
            </a:r>
          </a:p>
          <a:p>
            <a:endParaRPr lang="en-US" dirty="0"/>
          </a:p>
          <a:p>
            <a:r>
              <a:rPr lang="en-US" dirty="0"/>
              <a:t>For questions that require inference or summarization, these models may not work well.</a:t>
            </a:r>
          </a:p>
          <a:p>
            <a:pPr lvl="1"/>
            <a:r>
              <a:rPr lang="en-US" dirty="0"/>
              <a:t>E.g., “Which of the following statements is not true?” from the RACE dataset </a:t>
            </a:r>
            <a:r>
              <a:rPr lang="en-US" sz="2400" dirty="0"/>
              <a:t>[Lai et al. 2017]</a:t>
            </a:r>
            <a:endParaRPr lang="en-US" dirty="0"/>
          </a:p>
          <a:p>
            <a:pPr lvl="1"/>
            <a:r>
              <a:rPr lang="en-US" dirty="0"/>
              <a:t>E.g., </a:t>
            </a:r>
            <a:r>
              <a:rPr lang="en-US" dirty="0" err="1"/>
              <a:t>NarrativeQA</a:t>
            </a:r>
            <a:r>
              <a:rPr lang="en-US" dirty="0"/>
              <a:t> dataset </a:t>
            </a:r>
            <a:r>
              <a:rPr lang="en-US" sz="2400" dirty="0"/>
              <a:t>[</a:t>
            </a:r>
            <a:r>
              <a:rPr lang="en-US" sz="2400" dirty="0" err="1"/>
              <a:t>Kocisky</a:t>
            </a:r>
            <a:r>
              <a:rPr lang="en-US" sz="2400" dirty="0"/>
              <a:t> et al. 2017]</a:t>
            </a:r>
            <a:endParaRPr lang="en-US" dirty="0"/>
          </a:p>
        </p:txBody>
      </p:sp>
      <p:sp>
        <p:nvSpPr>
          <p:cNvPr id="4" name="Date Placeholder 3">
            <a:extLst>
              <a:ext uri="{FF2B5EF4-FFF2-40B4-BE49-F238E27FC236}">
                <a16:creationId xmlns:a16="http://schemas.microsoft.com/office/drawing/2014/main" id="{F5573278-C8D2-3245-9EFF-AF3B8008533B}"/>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11EA6F66-81D2-AB45-9488-8CC334F76EB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D0DAFDC-87F1-224E-A6D2-8A555CB08683}"/>
              </a:ext>
            </a:extLst>
          </p:cNvPr>
          <p:cNvSpPr>
            <a:spLocks noGrp="1"/>
          </p:cNvSpPr>
          <p:nvPr>
            <p:ph type="sldNum" sz="quarter" idx="12"/>
          </p:nvPr>
        </p:nvSpPr>
        <p:spPr/>
        <p:txBody>
          <a:bodyPr/>
          <a:lstStyle/>
          <a:p>
            <a:fld id="{69FD5B0C-E13F-4E8A-89B3-C7947FC10B15}" type="slidenum">
              <a:rPr lang="en-SG" smtClean="0"/>
              <a:t>54</a:t>
            </a:fld>
            <a:endParaRPr lang="en-SG"/>
          </a:p>
        </p:txBody>
      </p:sp>
    </p:spTree>
    <p:extLst>
      <p:ext uri="{BB962C8B-B14F-4D97-AF65-F5344CB8AC3E}">
        <p14:creationId xmlns:p14="http://schemas.microsoft.com/office/powerpoint/2010/main" val="2210891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DCF3-F359-4043-A1FF-D2C354142588}"/>
              </a:ext>
            </a:extLst>
          </p:cNvPr>
          <p:cNvSpPr>
            <a:spLocks noGrp="1"/>
          </p:cNvSpPr>
          <p:nvPr>
            <p:ph type="title"/>
          </p:nvPr>
        </p:nvSpPr>
        <p:spPr/>
        <p:txBody>
          <a:bodyPr>
            <a:normAutofit fontScale="90000"/>
          </a:bodyPr>
          <a:lstStyle/>
          <a:p>
            <a:r>
              <a:rPr lang="en-US" dirty="0" err="1"/>
              <a:t>NarrativeQA</a:t>
            </a:r>
            <a:r>
              <a:rPr lang="en-US" dirty="0"/>
              <a:t> Dataset </a:t>
            </a:r>
            <a:r>
              <a:rPr lang="en-US" sz="2700" dirty="0"/>
              <a:t>[</a:t>
            </a:r>
            <a:r>
              <a:rPr lang="en-US" sz="2700" dirty="0" err="1"/>
              <a:t>Kocisky</a:t>
            </a:r>
            <a:r>
              <a:rPr lang="en-US" sz="2700" dirty="0"/>
              <a:t> et al. 2017]</a:t>
            </a:r>
            <a:endParaRPr lang="en-US" dirty="0"/>
          </a:p>
        </p:txBody>
      </p:sp>
      <p:pic>
        <p:nvPicPr>
          <p:cNvPr id="8" name="Content Placeholder 7">
            <a:extLst>
              <a:ext uri="{FF2B5EF4-FFF2-40B4-BE49-F238E27FC236}">
                <a16:creationId xmlns:a16="http://schemas.microsoft.com/office/drawing/2014/main" id="{F93134C2-0BCD-1848-AB4A-BA2DDBADC8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0593" y="1214772"/>
            <a:ext cx="5442814" cy="5145088"/>
          </a:xfrm>
        </p:spPr>
      </p:pic>
      <p:sp>
        <p:nvSpPr>
          <p:cNvPr id="4" name="Date Placeholder 3">
            <a:extLst>
              <a:ext uri="{FF2B5EF4-FFF2-40B4-BE49-F238E27FC236}">
                <a16:creationId xmlns:a16="http://schemas.microsoft.com/office/drawing/2014/main" id="{1A072D9D-2F8E-134F-A00A-8C98B56CBAE3}"/>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8BC074EC-DE36-7E4F-AD2F-5E429618FB9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09770B3-39D1-3C43-BC22-7549533BCCDD}"/>
              </a:ext>
            </a:extLst>
          </p:cNvPr>
          <p:cNvSpPr>
            <a:spLocks noGrp="1"/>
          </p:cNvSpPr>
          <p:nvPr>
            <p:ph type="sldNum" sz="quarter" idx="12"/>
          </p:nvPr>
        </p:nvSpPr>
        <p:spPr/>
        <p:txBody>
          <a:bodyPr/>
          <a:lstStyle/>
          <a:p>
            <a:fld id="{69FD5B0C-E13F-4E8A-89B3-C7947FC10B15}" type="slidenum">
              <a:rPr lang="en-SG" smtClean="0"/>
              <a:t>55</a:t>
            </a:fld>
            <a:endParaRPr lang="en-SG"/>
          </a:p>
        </p:txBody>
      </p:sp>
      <p:sp>
        <p:nvSpPr>
          <p:cNvPr id="9" name="Rectangle 8">
            <a:extLst>
              <a:ext uri="{FF2B5EF4-FFF2-40B4-BE49-F238E27FC236}">
                <a16:creationId xmlns:a16="http://schemas.microsoft.com/office/drawing/2014/main" id="{BFEB3661-C181-6547-B78D-1F952F26C3F9}"/>
              </a:ext>
            </a:extLst>
          </p:cNvPr>
          <p:cNvSpPr/>
          <p:nvPr/>
        </p:nvSpPr>
        <p:spPr>
          <a:xfrm>
            <a:off x="1850592" y="3212976"/>
            <a:ext cx="5601727" cy="2952328"/>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FF730F4B-F766-2C48-9DB8-F2DC109303F9}"/>
              </a:ext>
            </a:extLst>
          </p:cNvPr>
          <p:cNvSpPr/>
          <p:nvPr/>
        </p:nvSpPr>
        <p:spPr>
          <a:xfrm>
            <a:off x="251520" y="4725144"/>
            <a:ext cx="1296144" cy="1072348"/>
          </a:xfrm>
          <a:prstGeom prst="wedgeRectCallout">
            <a:avLst>
              <a:gd name="adj1" fmla="val 64851"/>
              <a:gd name="adj2"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given to the machine</a:t>
            </a:r>
          </a:p>
        </p:txBody>
      </p:sp>
      <p:sp>
        <p:nvSpPr>
          <p:cNvPr id="11" name="Rectangular Callout 10">
            <a:extLst>
              <a:ext uri="{FF2B5EF4-FFF2-40B4-BE49-F238E27FC236}">
                <a16:creationId xmlns:a16="http://schemas.microsoft.com/office/drawing/2014/main" id="{97E6CB93-5C80-DE44-B583-AAD4C2863BB0}"/>
              </a:ext>
            </a:extLst>
          </p:cNvPr>
          <p:cNvSpPr/>
          <p:nvPr/>
        </p:nvSpPr>
        <p:spPr>
          <a:xfrm>
            <a:off x="44297" y="1916832"/>
            <a:ext cx="1296144" cy="1072348"/>
          </a:xfrm>
          <a:prstGeom prst="wedgeRectCallout">
            <a:avLst>
              <a:gd name="adj1" fmla="val 109093"/>
              <a:gd name="adj2" fmla="val 1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NOT given to the machine</a:t>
            </a:r>
          </a:p>
        </p:txBody>
      </p:sp>
    </p:spTree>
    <p:extLst>
      <p:ext uri="{BB962C8B-B14F-4D97-AF65-F5344CB8AC3E}">
        <p14:creationId xmlns:p14="http://schemas.microsoft.com/office/powerpoint/2010/main" val="1880201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E6827-2255-DE49-B127-05F9516B9176}"/>
              </a:ext>
            </a:extLst>
          </p:cNvPr>
          <p:cNvSpPr>
            <a:spLocks noGrp="1"/>
          </p:cNvSpPr>
          <p:nvPr>
            <p:ph type="title"/>
          </p:nvPr>
        </p:nvSpPr>
        <p:spPr/>
        <p:txBody>
          <a:bodyPr>
            <a:normAutofit fontScale="90000"/>
          </a:bodyPr>
          <a:lstStyle/>
          <a:p>
            <a:r>
              <a:rPr lang="en-US" dirty="0"/>
              <a:t>Limitations and Challenges</a:t>
            </a:r>
          </a:p>
        </p:txBody>
      </p:sp>
      <p:sp>
        <p:nvSpPr>
          <p:cNvPr id="3" name="Content Placeholder 2">
            <a:extLst>
              <a:ext uri="{FF2B5EF4-FFF2-40B4-BE49-F238E27FC236}">
                <a16:creationId xmlns:a16="http://schemas.microsoft.com/office/drawing/2014/main" id="{D957A001-8550-AA4D-A6EE-CF8DDC1AD8F9}"/>
              </a:ext>
            </a:extLst>
          </p:cNvPr>
          <p:cNvSpPr>
            <a:spLocks noGrp="1"/>
          </p:cNvSpPr>
          <p:nvPr>
            <p:ph idx="1"/>
          </p:nvPr>
        </p:nvSpPr>
        <p:spPr/>
        <p:txBody>
          <a:bodyPr/>
          <a:lstStyle/>
          <a:p>
            <a:r>
              <a:rPr lang="en-US" dirty="0"/>
              <a:t>Overfitting the training data</a:t>
            </a:r>
          </a:p>
          <a:p>
            <a:endParaRPr lang="en-US" dirty="0"/>
          </a:p>
          <a:p>
            <a:r>
              <a:rPr lang="en-US" dirty="0"/>
              <a:t>May not work well when given a large corpus to read (open-domain question answering)</a:t>
            </a:r>
          </a:p>
          <a:p>
            <a:endParaRPr lang="en-US" dirty="0"/>
          </a:p>
          <a:p>
            <a:endParaRPr lang="en-US" dirty="0"/>
          </a:p>
        </p:txBody>
      </p:sp>
      <p:sp>
        <p:nvSpPr>
          <p:cNvPr id="4" name="Date Placeholder 3">
            <a:extLst>
              <a:ext uri="{FF2B5EF4-FFF2-40B4-BE49-F238E27FC236}">
                <a16:creationId xmlns:a16="http://schemas.microsoft.com/office/drawing/2014/main" id="{B6A9ADA1-2C8D-B444-8543-D7E4F34F9A73}"/>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5F64DEAD-9A73-7C4A-9745-DC474698BBC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A7535C3-FBA1-5843-B499-AC11A5EAF87E}"/>
              </a:ext>
            </a:extLst>
          </p:cNvPr>
          <p:cNvSpPr>
            <a:spLocks noGrp="1"/>
          </p:cNvSpPr>
          <p:nvPr>
            <p:ph type="sldNum" sz="quarter" idx="12"/>
          </p:nvPr>
        </p:nvSpPr>
        <p:spPr/>
        <p:txBody>
          <a:bodyPr/>
          <a:lstStyle/>
          <a:p>
            <a:fld id="{69FD5B0C-E13F-4E8A-89B3-C7947FC10B15}" type="slidenum">
              <a:rPr lang="en-SG" smtClean="0"/>
              <a:t>56</a:t>
            </a:fld>
            <a:endParaRPr lang="en-SG"/>
          </a:p>
        </p:txBody>
      </p:sp>
    </p:spTree>
    <p:extLst>
      <p:ext uri="{BB962C8B-B14F-4D97-AF65-F5344CB8AC3E}">
        <p14:creationId xmlns:p14="http://schemas.microsoft.com/office/powerpoint/2010/main" val="80750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1C4FB-F9F8-3E47-903D-5481ED682DA9}"/>
              </a:ext>
            </a:extLst>
          </p:cNvPr>
          <p:cNvSpPr>
            <a:spLocks noGrp="1"/>
          </p:cNvSpPr>
          <p:nvPr>
            <p:ph type="title"/>
          </p:nvPr>
        </p:nvSpPr>
        <p:spPr/>
        <p:txBody>
          <a:bodyPr>
            <a:normAutofit fontScale="90000"/>
          </a:bodyPr>
          <a:lstStyle/>
          <a:p>
            <a:r>
              <a:rPr lang="en-US" dirty="0"/>
              <a:t>Conclusions</a:t>
            </a:r>
          </a:p>
        </p:txBody>
      </p:sp>
      <p:sp>
        <p:nvSpPr>
          <p:cNvPr id="3" name="Content Placeholder 2">
            <a:extLst>
              <a:ext uri="{FF2B5EF4-FFF2-40B4-BE49-F238E27FC236}">
                <a16:creationId xmlns:a16="http://schemas.microsoft.com/office/drawing/2014/main" id="{95A4A435-A8BC-194E-A8F5-541DE32202D5}"/>
              </a:ext>
            </a:extLst>
          </p:cNvPr>
          <p:cNvSpPr>
            <a:spLocks noGrp="1"/>
          </p:cNvSpPr>
          <p:nvPr>
            <p:ph idx="1"/>
          </p:nvPr>
        </p:nvSpPr>
        <p:spPr/>
        <p:txBody>
          <a:bodyPr/>
          <a:lstStyle/>
          <a:p>
            <a:r>
              <a:rPr lang="en-US" dirty="0"/>
              <a:t>Machine reading comprehension provides a testbed to evaluate neural network models’ capabilities to understand human language</a:t>
            </a:r>
          </a:p>
          <a:p>
            <a:r>
              <a:rPr lang="en-US" dirty="0"/>
              <a:t>Existing neural network models for machine comprehension adopt a sequence matching approach with attention mechanisms</a:t>
            </a:r>
          </a:p>
          <a:p>
            <a:r>
              <a:rPr lang="en-US" dirty="0"/>
              <a:t>The task is far from being solved, despite promising results on some datasets</a:t>
            </a:r>
          </a:p>
        </p:txBody>
      </p:sp>
      <p:sp>
        <p:nvSpPr>
          <p:cNvPr id="4" name="Date Placeholder 3">
            <a:extLst>
              <a:ext uri="{FF2B5EF4-FFF2-40B4-BE49-F238E27FC236}">
                <a16:creationId xmlns:a16="http://schemas.microsoft.com/office/drawing/2014/main" id="{7C7C9FF1-5BCD-DC47-95C4-25135F1DE14B}"/>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A311517E-992C-4542-8DF4-C0733E01975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42BAFC0-7EA7-6D41-A725-1B0F8DC4737B}"/>
              </a:ext>
            </a:extLst>
          </p:cNvPr>
          <p:cNvSpPr>
            <a:spLocks noGrp="1"/>
          </p:cNvSpPr>
          <p:nvPr>
            <p:ph type="sldNum" sz="quarter" idx="12"/>
          </p:nvPr>
        </p:nvSpPr>
        <p:spPr/>
        <p:txBody>
          <a:bodyPr/>
          <a:lstStyle/>
          <a:p>
            <a:fld id="{69FD5B0C-E13F-4E8A-89B3-C7947FC10B15}" type="slidenum">
              <a:rPr lang="en-SG" smtClean="0"/>
              <a:t>57</a:t>
            </a:fld>
            <a:endParaRPr lang="en-SG"/>
          </a:p>
        </p:txBody>
      </p:sp>
    </p:spTree>
    <p:extLst>
      <p:ext uri="{BB962C8B-B14F-4D97-AF65-F5344CB8AC3E}">
        <p14:creationId xmlns:p14="http://schemas.microsoft.com/office/powerpoint/2010/main" val="1735880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5F84-82CC-7645-8654-F813D692DD8E}"/>
              </a:ext>
            </a:extLst>
          </p:cNvPr>
          <p:cNvSpPr>
            <a:spLocks noGrp="1"/>
          </p:cNvSpPr>
          <p:nvPr>
            <p:ph type="title"/>
          </p:nvPr>
        </p:nvSpPr>
        <p:spPr/>
        <p:txBody>
          <a:bodyPr>
            <a:normAutofit fontScale="90000"/>
          </a:bodyPr>
          <a:lstStyle/>
          <a:p>
            <a:r>
              <a:rPr lang="en-US" dirty="0"/>
              <a:t>Acknowledgment</a:t>
            </a:r>
          </a:p>
        </p:txBody>
      </p:sp>
      <p:sp>
        <p:nvSpPr>
          <p:cNvPr id="3" name="Content Placeholder 2">
            <a:extLst>
              <a:ext uri="{FF2B5EF4-FFF2-40B4-BE49-F238E27FC236}">
                <a16:creationId xmlns:a16="http://schemas.microsoft.com/office/drawing/2014/main" id="{67DBD4F5-1798-0D40-82C6-EDF6BA081C3D}"/>
              </a:ext>
            </a:extLst>
          </p:cNvPr>
          <p:cNvSpPr>
            <a:spLocks noGrp="1"/>
          </p:cNvSpPr>
          <p:nvPr>
            <p:ph idx="1"/>
          </p:nvPr>
        </p:nvSpPr>
        <p:spPr/>
        <p:txBody>
          <a:bodyPr/>
          <a:lstStyle/>
          <a:p>
            <a:r>
              <a:rPr lang="en-US" dirty="0"/>
              <a:t>Joint work with </a:t>
            </a:r>
            <a:r>
              <a:rPr lang="en-US" dirty="0" err="1"/>
              <a:t>Shuohang</a:t>
            </a:r>
            <a:r>
              <a:rPr lang="en-US" dirty="0"/>
              <a:t> Wang</a:t>
            </a:r>
          </a:p>
        </p:txBody>
      </p:sp>
      <p:sp>
        <p:nvSpPr>
          <p:cNvPr id="4" name="Date Placeholder 3">
            <a:extLst>
              <a:ext uri="{FF2B5EF4-FFF2-40B4-BE49-F238E27FC236}">
                <a16:creationId xmlns:a16="http://schemas.microsoft.com/office/drawing/2014/main" id="{64CEFF1D-3BE9-1B49-A3B6-C8CB864C7276}"/>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59F8691D-8B6A-F447-8B46-BEB1B56B0D7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02B84CD-9664-A442-921D-F89FFFDDD56C}"/>
              </a:ext>
            </a:extLst>
          </p:cNvPr>
          <p:cNvSpPr>
            <a:spLocks noGrp="1"/>
          </p:cNvSpPr>
          <p:nvPr>
            <p:ph type="sldNum" sz="quarter" idx="12"/>
          </p:nvPr>
        </p:nvSpPr>
        <p:spPr/>
        <p:txBody>
          <a:bodyPr/>
          <a:lstStyle/>
          <a:p>
            <a:fld id="{69FD5B0C-E13F-4E8A-89B3-C7947FC10B15}" type="slidenum">
              <a:rPr lang="en-SG" smtClean="0"/>
              <a:t>58</a:t>
            </a:fld>
            <a:endParaRPr lang="en-SG"/>
          </a:p>
        </p:txBody>
      </p:sp>
      <p:pic>
        <p:nvPicPr>
          <p:cNvPr id="7" name="Picture 6">
            <a:extLst>
              <a:ext uri="{FF2B5EF4-FFF2-40B4-BE49-F238E27FC236}">
                <a16:creationId xmlns:a16="http://schemas.microsoft.com/office/drawing/2014/main" id="{D0BBC39E-708B-364B-AE4A-A0411AB9522D}"/>
              </a:ext>
            </a:extLst>
          </p:cNvPr>
          <p:cNvPicPr>
            <a:picLocks noChangeAspect="1"/>
          </p:cNvPicPr>
          <p:nvPr/>
        </p:nvPicPr>
        <p:blipFill>
          <a:blip r:embed="rId2"/>
          <a:stretch>
            <a:fillRect/>
          </a:stretch>
        </p:blipFill>
        <p:spPr>
          <a:xfrm>
            <a:off x="1398278" y="1988840"/>
            <a:ext cx="1541636" cy="2034960"/>
          </a:xfrm>
          <a:prstGeom prst="rect">
            <a:avLst/>
          </a:prstGeom>
        </p:spPr>
      </p:pic>
    </p:spTree>
    <p:extLst>
      <p:ext uri="{BB962C8B-B14F-4D97-AF65-F5344CB8AC3E}">
        <p14:creationId xmlns:p14="http://schemas.microsoft.com/office/powerpoint/2010/main" val="2772040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D6E4-15E0-244C-B657-3312F23979E3}"/>
              </a:ext>
            </a:extLst>
          </p:cNvPr>
          <p:cNvSpPr>
            <a:spLocks noGrp="1"/>
          </p:cNvSpPr>
          <p:nvPr>
            <p:ph type="title"/>
          </p:nvPr>
        </p:nvSpPr>
        <p:spPr/>
        <p:txBody>
          <a:bodyPr>
            <a:normAutofit fontScale="90000"/>
          </a:bodyPr>
          <a:lstStyle/>
          <a:p>
            <a:r>
              <a:rPr lang="en-US" dirty="0"/>
              <a:t>What Is Machine Comprehension?</a:t>
            </a:r>
          </a:p>
        </p:txBody>
      </p:sp>
      <p:sp>
        <p:nvSpPr>
          <p:cNvPr id="3" name="Content Placeholder 2">
            <a:extLst>
              <a:ext uri="{FF2B5EF4-FFF2-40B4-BE49-F238E27FC236}">
                <a16:creationId xmlns:a16="http://schemas.microsoft.com/office/drawing/2014/main" id="{C447A5B2-4060-5B40-8E7A-D0320AB2350C}"/>
              </a:ext>
            </a:extLst>
          </p:cNvPr>
          <p:cNvSpPr>
            <a:spLocks noGrp="1"/>
          </p:cNvSpPr>
          <p:nvPr>
            <p:ph idx="1"/>
          </p:nvPr>
        </p:nvSpPr>
        <p:spPr>
          <a:xfrm>
            <a:off x="457200" y="4293096"/>
            <a:ext cx="8229600" cy="1833067"/>
          </a:xfrm>
        </p:spPr>
        <p:txBody>
          <a:bodyPr>
            <a:normAutofit/>
          </a:bodyPr>
          <a:lstStyle/>
          <a:p>
            <a:r>
              <a:rPr lang="en-SG" sz="2400" dirty="0"/>
              <a:t>In what language were the classes given? </a:t>
            </a:r>
            <a:r>
              <a:rPr lang="en-SG" sz="2400" b="1" dirty="0">
                <a:solidFill>
                  <a:schemeClr val="accent4"/>
                </a:solidFill>
              </a:rPr>
              <a:t>German</a:t>
            </a:r>
          </a:p>
          <a:p>
            <a:r>
              <a:rPr lang="en-SG" sz="2400" dirty="0"/>
              <a:t>Who was Tesla’s main influence in Karlovac? </a:t>
            </a:r>
            <a:r>
              <a:rPr lang="en-SG" sz="2400" b="1" dirty="0">
                <a:solidFill>
                  <a:schemeClr val="accent1"/>
                </a:solidFill>
              </a:rPr>
              <a:t>Martin </a:t>
            </a:r>
            <a:r>
              <a:rPr lang="en-SG" sz="2400" b="1" dirty="0" err="1">
                <a:solidFill>
                  <a:schemeClr val="accent1"/>
                </a:solidFill>
              </a:rPr>
              <a:t>Sekulic</a:t>
            </a:r>
            <a:r>
              <a:rPr lang="en-SG" sz="2400" b="1" dirty="0">
                <a:solidFill>
                  <a:schemeClr val="accent1"/>
                </a:solidFill>
              </a:rPr>
              <a:t> </a:t>
            </a:r>
            <a:r>
              <a:rPr lang="en-SG" sz="2400" dirty="0"/>
              <a:t>́</a:t>
            </a:r>
          </a:p>
          <a:p>
            <a:r>
              <a:rPr lang="en-SG" sz="2400" dirty="0"/>
              <a:t>Why did Tesla go to Karlovac? </a:t>
            </a:r>
            <a:r>
              <a:rPr lang="en-SG" sz="2400" b="1" dirty="0">
                <a:solidFill>
                  <a:schemeClr val="accent2"/>
                </a:solidFill>
              </a:rPr>
              <a:t>attend school at the Higher Real Gymnasium </a:t>
            </a:r>
          </a:p>
          <a:p>
            <a:endParaRPr lang="en-SG" sz="2400" dirty="0"/>
          </a:p>
          <a:p>
            <a:endParaRPr lang="en-SG" sz="2400" dirty="0"/>
          </a:p>
          <a:p>
            <a:endParaRPr lang="en-US" dirty="0"/>
          </a:p>
        </p:txBody>
      </p:sp>
      <p:sp>
        <p:nvSpPr>
          <p:cNvPr id="4" name="Date Placeholder 3">
            <a:extLst>
              <a:ext uri="{FF2B5EF4-FFF2-40B4-BE49-F238E27FC236}">
                <a16:creationId xmlns:a16="http://schemas.microsoft.com/office/drawing/2014/main" id="{D2B4341D-0268-C640-91B7-CB146CE8ACEA}"/>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45E09D70-F4BC-8741-A55C-8A86174BEC3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5DCF40D-CDE4-3846-939F-FAECEC67EB01}"/>
              </a:ext>
            </a:extLst>
          </p:cNvPr>
          <p:cNvSpPr>
            <a:spLocks noGrp="1"/>
          </p:cNvSpPr>
          <p:nvPr>
            <p:ph type="sldNum" sz="quarter" idx="12"/>
          </p:nvPr>
        </p:nvSpPr>
        <p:spPr/>
        <p:txBody>
          <a:bodyPr/>
          <a:lstStyle/>
          <a:p>
            <a:fld id="{69FD5B0C-E13F-4E8A-89B3-C7947FC10B15}" type="slidenum">
              <a:rPr lang="en-SG" smtClean="0"/>
              <a:t>6</a:t>
            </a:fld>
            <a:endParaRPr lang="en-SG"/>
          </a:p>
        </p:txBody>
      </p:sp>
      <p:sp>
        <p:nvSpPr>
          <p:cNvPr id="7" name="Rectangle 6">
            <a:extLst>
              <a:ext uri="{FF2B5EF4-FFF2-40B4-BE49-F238E27FC236}">
                <a16:creationId xmlns:a16="http://schemas.microsoft.com/office/drawing/2014/main" id="{05C245DC-E036-F94B-A738-575DC6A317A2}"/>
              </a:ext>
            </a:extLst>
          </p:cNvPr>
          <p:cNvSpPr/>
          <p:nvPr/>
        </p:nvSpPr>
        <p:spPr>
          <a:xfrm>
            <a:off x="647564" y="980728"/>
            <a:ext cx="7848872" cy="316835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In 1870, Tesla moved to Karlovac, </a:t>
            </a:r>
            <a:r>
              <a:rPr lang="en-US" sz="2400" b="1" dirty="0">
                <a:solidFill>
                  <a:schemeClr val="accent2"/>
                </a:solidFill>
              </a:rPr>
              <a:t>to attend school at the Higher Real Gymnasium</a:t>
            </a:r>
            <a:r>
              <a:rPr lang="en-US" sz="2400" dirty="0">
                <a:solidFill>
                  <a:schemeClr val="tx1"/>
                </a:solidFill>
              </a:rPr>
              <a:t>, where he was profoundly influenced by a math teacher </a:t>
            </a:r>
            <a:r>
              <a:rPr lang="en-US" sz="2400" b="1" dirty="0">
                <a:solidFill>
                  <a:schemeClr val="accent1"/>
                </a:solidFill>
              </a:rPr>
              <a:t>Martin </a:t>
            </a:r>
            <a:r>
              <a:rPr lang="en-US" sz="2400" b="1" dirty="0" err="1">
                <a:solidFill>
                  <a:schemeClr val="accent1"/>
                </a:solidFill>
              </a:rPr>
              <a:t>Sekulic</a:t>
            </a:r>
            <a:r>
              <a:rPr lang="en-US" sz="2400" b="1" dirty="0">
                <a:solidFill>
                  <a:schemeClr val="accent1"/>
                </a:solidFill>
              </a:rPr>
              <a:t> ́</a:t>
            </a:r>
            <a:r>
              <a:rPr lang="en-US" sz="2400" dirty="0">
                <a:solidFill>
                  <a:schemeClr val="tx1"/>
                </a:solidFill>
              </a:rPr>
              <a:t>. The classes were held in </a:t>
            </a:r>
            <a:r>
              <a:rPr lang="en-US" sz="2400" b="1" dirty="0">
                <a:solidFill>
                  <a:schemeClr val="accent4"/>
                </a:solidFill>
              </a:rPr>
              <a:t>German</a:t>
            </a:r>
            <a:r>
              <a:rPr lang="en-US" sz="2400" dirty="0">
                <a:solidFill>
                  <a:schemeClr val="tx1"/>
                </a:solidFill>
              </a:rPr>
              <a:t>, as it was a school within the Austro-Hungarian Military Frontier. Tesla was able to perform integral calculus in his head, which prompted his teachers to believe that he was cheating. He finished a four-year term in three years, graduating in 1873. </a:t>
            </a:r>
          </a:p>
        </p:txBody>
      </p:sp>
    </p:spTree>
    <p:extLst>
      <p:ext uri="{BB962C8B-B14F-4D97-AF65-F5344CB8AC3E}">
        <p14:creationId xmlns:p14="http://schemas.microsoft.com/office/powerpoint/2010/main" val="3474409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19BD9-5DE8-6A40-9D51-C2FAFE61E666}"/>
              </a:ext>
            </a:extLst>
          </p:cNvPr>
          <p:cNvSpPr>
            <a:spLocks noGrp="1"/>
          </p:cNvSpPr>
          <p:nvPr>
            <p:ph type="title"/>
          </p:nvPr>
        </p:nvSpPr>
        <p:spPr/>
        <p:txBody>
          <a:bodyPr>
            <a:normAutofit fontScale="90000"/>
          </a:bodyPr>
          <a:lstStyle/>
          <a:p>
            <a:r>
              <a:rPr lang="en-US" dirty="0"/>
              <a:t>Machine Reading Comprehension</a:t>
            </a:r>
          </a:p>
        </p:txBody>
      </p:sp>
      <p:sp>
        <p:nvSpPr>
          <p:cNvPr id="3" name="Content Placeholder 2">
            <a:extLst>
              <a:ext uri="{FF2B5EF4-FFF2-40B4-BE49-F238E27FC236}">
                <a16:creationId xmlns:a16="http://schemas.microsoft.com/office/drawing/2014/main" id="{D873B217-246D-1341-895D-2CED14DFA69F}"/>
              </a:ext>
            </a:extLst>
          </p:cNvPr>
          <p:cNvSpPr>
            <a:spLocks noGrp="1"/>
          </p:cNvSpPr>
          <p:nvPr>
            <p:ph idx="1"/>
          </p:nvPr>
        </p:nvSpPr>
        <p:spPr/>
        <p:txBody>
          <a:bodyPr/>
          <a:lstStyle/>
          <a:p>
            <a:r>
              <a:rPr lang="en-US" dirty="0"/>
              <a:t>To train machines to answer questions related to a given piece of text</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444F92FA-4C95-0544-9620-D61F23BD62D9}"/>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27CA0074-356D-1B47-8CB1-51459E6F0C3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023F9F0-1079-3E44-8A63-A0CD5B320690}"/>
              </a:ext>
            </a:extLst>
          </p:cNvPr>
          <p:cNvSpPr>
            <a:spLocks noGrp="1"/>
          </p:cNvSpPr>
          <p:nvPr>
            <p:ph type="sldNum" sz="quarter" idx="12"/>
          </p:nvPr>
        </p:nvSpPr>
        <p:spPr/>
        <p:txBody>
          <a:bodyPr/>
          <a:lstStyle/>
          <a:p>
            <a:fld id="{69FD5B0C-E13F-4E8A-89B3-C7947FC10B15}" type="slidenum">
              <a:rPr lang="en-SG" smtClean="0"/>
              <a:t>7</a:t>
            </a:fld>
            <a:endParaRPr lang="en-SG"/>
          </a:p>
        </p:txBody>
      </p:sp>
    </p:spTree>
    <p:extLst>
      <p:ext uri="{BB962C8B-B14F-4D97-AF65-F5344CB8AC3E}">
        <p14:creationId xmlns:p14="http://schemas.microsoft.com/office/powerpoint/2010/main" val="567015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20FF-0DF7-6F48-8F24-A5FEE603E2F4}"/>
              </a:ext>
            </a:extLst>
          </p:cNvPr>
          <p:cNvSpPr>
            <a:spLocks noGrp="1"/>
          </p:cNvSpPr>
          <p:nvPr>
            <p:ph type="title"/>
          </p:nvPr>
        </p:nvSpPr>
        <p:spPr/>
        <p:txBody>
          <a:bodyPr>
            <a:normAutofit fontScale="90000"/>
          </a:bodyPr>
          <a:lstStyle/>
          <a:p>
            <a:r>
              <a:rPr lang="en-US" dirty="0"/>
              <a:t>Previous Work</a:t>
            </a:r>
          </a:p>
        </p:txBody>
      </p:sp>
      <p:sp>
        <p:nvSpPr>
          <p:cNvPr id="3" name="Content Placeholder 2">
            <a:extLst>
              <a:ext uri="{FF2B5EF4-FFF2-40B4-BE49-F238E27FC236}">
                <a16:creationId xmlns:a16="http://schemas.microsoft.com/office/drawing/2014/main" id="{7BAA37B6-AEA4-8C41-9378-213AB00FD118}"/>
              </a:ext>
            </a:extLst>
          </p:cNvPr>
          <p:cNvSpPr>
            <a:spLocks noGrp="1"/>
          </p:cNvSpPr>
          <p:nvPr>
            <p:ph idx="1"/>
          </p:nvPr>
        </p:nvSpPr>
        <p:spPr/>
        <p:txBody>
          <a:bodyPr>
            <a:normAutofit/>
          </a:bodyPr>
          <a:lstStyle/>
          <a:p>
            <a:r>
              <a:rPr lang="en-US" sz="2800" dirty="0"/>
              <a:t>Machine reading comprehension is not new</a:t>
            </a:r>
          </a:p>
          <a:p>
            <a:pPr lvl="1"/>
            <a:r>
              <a:rPr lang="en-US" sz="2400" dirty="0"/>
              <a:t>E.g., “Deep Read: A Reading Comprehension System”, Hirschman et al. (ACL 1999)</a:t>
            </a:r>
          </a:p>
          <a:p>
            <a:pPr lvl="2"/>
            <a:r>
              <a:rPr lang="en-US" sz="2000" dirty="0"/>
              <a:t>“Our system represents the information content of a sentence (both question and text sentences) as the set of words in the sentence. The word sets are considered to have no structure or order…The search subtask consists of finding the best match between the word set representing the question and the sets representing sentences in the document.”</a:t>
            </a:r>
          </a:p>
          <a:p>
            <a:pPr lvl="1"/>
            <a:r>
              <a:rPr lang="en-US" sz="2400" dirty="0"/>
              <a:t>TREC QA track</a:t>
            </a:r>
          </a:p>
          <a:p>
            <a:r>
              <a:rPr lang="en-US" sz="2800" dirty="0"/>
              <a:t>Earlier work was not based on neural network models, and earlier datasets were relatively small</a:t>
            </a:r>
          </a:p>
        </p:txBody>
      </p:sp>
      <p:sp>
        <p:nvSpPr>
          <p:cNvPr id="4" name="Date Placeholder 3">
            <a:extLst>
              <a:ext uri="{FF2B5EF4-FFF2-40B4-BE49-F238E27FC236}">
                <a16:creationId xmlns:a16="http://schemas.microsoft.com/office/drawing/2014/main" id="{D04E0781-22D5-454B-B04A-0633F0C917C5}"/>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79F2BE43-B70E-2B43-A0E6-A8DD34AB4C5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E0173AD-BA07-D64F-A0C1-66800C5868CF}"/>
              </a:ext>
            </a:extLst>
          </p:cNvPr>
          <p:cNvSpPr>
            <a:spLocks noGrp="1"/>
          </p:cNvSpPr>
          <p:nvPr>
            <p:ph type="sldNum" sz="quarter" idx="12"/>
          </p:nvPr>
        </p:nvSpPr>
        <p:spPr/>
        <p:txBody>
          <a:bodyPr/>
          <a:lstStyle/>
          <a:p>
            <a:fld id="{69FD5B0C-E13F-4E8A-89B3-C7947FC10B15}" type="slidenum">
              <a:rPr lang="en-SG" smtClean="0"/>
              <a:t>8</a:t>
            </a:fld>
            <a:endParaRPr lang="en-SG"/>
          </a:p>
        </p:txBody>
      </p:sp>
    </p:spTree>
    <p:extLst>
      <p:ext uri="{BB962C8B-B14F-4D97-AF65-F5344CB8AC3E}">
        <p14:creationId xmlns:p14="http://schemas.microsoft.com/office/powerpoint/2010/main" val="18102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522C-D74E-154E-87EA-290D0118E1EC}"/>
              </a:ext>
            </a:extLst>
          </p:cNvPr>
          <p:cNvSpPr>
            <a:spLocks noGrp="1"/>
          </p:cNvSpPr>
          <p:nvPr>
            <p:ph type="title"/>
          </p:nvPr>
        </p:nvSpPr>
        <p:spPr/>
        <p:txBody>
          <a:bodyPr>
            <a:normAutofit fontScale="90000"/>
          </a:bodyPr>
          <a:lstStyle/>
          <a:p>
            <a:r>
              <a:rPr lang="en-US" dirty="0"/>
              <a:t>Recent Benchmark Datasets</a:t>
            </a:r>
          </a:p>
        </p:txBody>
      </p:sp>
      <p:sp>
        <p:nvSpPr>
          <p:cNvPr id="3" name="Content Placeholder 2">
            <a:extLst>
              <a:ext uri="{FF2B5EF4-FFF2-40B4-BE49-F238E27FC236}">
                <a16:creationId xmlns:a16="http://schemas.microsoft.com/office/drawing/2014/main" id="{D42881AE-B9A9-AE48-80DA-8DCB870DC898}"/>
              </a:ext>
            </a:extLst>
          </p:cNvPr>
          <p:cNvSpPr>
            <a:spLocks noGrp="1"/>
          </p:cNvSpPr>
          <p:nvPr>
            <p:ph idx="1"/>
          </p:nvPr>
        </p:nvSpPr>
        <p:spPr/>
        <p:txBody>
          <a:bodyPr/>
          <a:lstStyle/>
          <a:p>
            <a:r>
              <a:rPr lang="en-US" dirty="0"/>
              <a:t>Growing interest in applying neural network models for machine comprehension</a:t>
            </a:r>
          </a:p>
          <a:p>
            <a:endParaRPr lang="en-US" dirty="0"/>
          </a:p>
          <a:p>
            <a:r>
              <a:rPr lang="en-US" dirty="0"/>
              <a:t>Several large-scale datasets have been introduced to the community</a:t>
            </a:r>
          </a:p>
          <a:p>
            <a:pPr lvl="1"/>
            <a:r>
              <a:rPr lang="en-US" dirty="0"/>
              <a:t>CNN/Daily Mail</a:t>
            </a:r>
          </a:p>
          <a:p>
            <a:pPr lvl="1"/>
            <a:r>
              <a:rPr lang="en-US" dirty="0"/>
              <a:t>Children’s Book Test (CBT)</a:t>
            </a:r>
          </a:p>
          <a:p>
            <a:pPr lvl="1"/>
            <a:r>
              <a:rPr lang="en-US" dirty="0"/>
              <a:t>Stanford Questions Answering Dataset (</a:t>
            </a:r>
            <a:r>
              <a:rPr lang="en-US" dirty="0" err="1"/>
              <a:t>SQuAD</a:t>
            </a:r>
            <a:r>
              <a:rPr lang="en-US" dirty="0"/>
              <a:t>)</a:t>
            </a:r>
          </a:p>
        </p:txBody>
      </p:sp>
      <p:sp>
        <p:nvSpPr>
          <p:cNvPr id="4" name="Date Placeholder 3">
            <a:extLst>
              <a:ext uri="{FF2B5EF4-FFF2-40B4-BE49-F238E27FC236}">
                <a16:creationId xmlns:a16="http://schemas.microsoft.com/office/drawing/2014/main" id="{AF6C8FC2-0037-5540-A6DB-91049609C5C9}"/>
              </a:ext>
            </a:extLst>
          </p:cNvPr>
          <p:cNvSpPr>
            <a:spLocks noGrp="1"/>
          </p:cNvSpPr>
          <p:nvPr>
            <p:ph type="dt" sz="half" idx="10"/>
          </p:nvPr>
        </p:nvSpPr>
        <p:spPr/>
        <p:txBody>
          <a:bodyPr/>
          <a:lstStyle/>
          <a:p>
            <a:endParaRPr lang="en-SG" dirty="0"/>
          </a:p>
        </p:txBody>
      </p:sp>
      <p:sp>
        <p:nvSpPr>
          <p:cNvPr id="5" name="Footer Placeholder 4">
            <a:extLst>
              <a:ext uri="{FF2B5EF4-FFF2-40B4-BE49-F238E27FC236}">
                <a16:creationId xmlns:a16="http://schemas.microsoft.com/office/drawing/2014/main" id="{42A40BB9-8763-7641-AD36-8479CD4D426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462C308-4525-014D-9159-B106BF80F263}"/>
              </a:ext>
            </a:extLst>
          </p:cNvPr>
          <p:cNvSpPr>
            <a:spLocks noGrp="1"/>
          </p:cNvSpPr>
          <p:nvPr>
            <p:ph type="sldNum" sz="quarter" idx="12"/>
          </p:nvPr>
        </p:nvSpPr>
        <p:spPr/>
        <p:txBody>
          <a:bodyPr/>
          <a:lstStyle/>
          <a:p>
            <a:fld id="{69FD5B0C-E13F-4E8A-89B3-C7947FC10B15}" type="slidenum">
              <a:rPr lang="en-SG" smtClean="0"/>
              <a:t>9</a:t>
            </a:fld>
            <a:endParaRPr lang="en-SG"/>
          </a:p>
        </p:txBody>
      </p:sp>
    </p:spTree>
    <p:extLst>
      <p:ext uri="{BB962C8B-B14F-4D97-AF65-F5344CB8AC3E}">
        <p14:creationId xmlns:p14="http://schemas.microsoft.com/office/powerpoint/2010/main" val="3613221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2625</TotalTime>
  <Words>2406</Words>
  <Application>Microsoft Macintosh PowerPoint</Application>
  <PresentationFormat>On-screen Show (4:3)</PresentationFormat>
  <Paragraphs>887</Paragraphs>
  <Slides>58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宋体</vt:lpstr>
      <vt:lpstr>Arial</vt:lpstr>
      <vt:lpstr>Calibri</vt:lpstr>
      <vt:lpstr>Cambria Math</vt:lpstr>
      <vt:lpstr>Wingdings</vt:lpstr>
      <vt:lpstr>Office Theme</vt:lpstr>
      <vt:lpstr>Machine Comprehension using Neural Network Models</vt:lpstr>
      <vt:lpstr>Singapore Management University</vt:lpstr>
      <vt:lpstr>School of Information Systems</vt:lpstr>
      <vt:lpstr>Outline</vt:lpstr>
      <vt:lpstr>What Is Machine Comprehension?</vt:lpstr>
      <vt:lpstr>What Is Machine Comprehension?</vt:lpstr>
      <vt:lpstr>Machine Reading Comprehension</vt:lpstr>
      <vt:lpstr>Previous Work</vt:lpstr>
      <vt:lpstr>Recent Benchmark Datasets</vt:lpstr>
      <vt:lpstr>Cloze-style Datasets</vt:lpstr>
      <vt:lpstr>CNN/Daily Mail [Hermannn et al. 2015]</vt:lpstr>
      <vt:lpstr>Children’s Book Test [Hill et al. 2016]</vt:lpstr>
      <vt:lpstr>Children’s Book Test (CBT)</vt:lpstr>
      <vt:lpstr>SQuAD [Rajpurkar et al., 2016]</vt:lpstr>
      <vt:lpstr>SQuAD</vt:lpstr>
      <vt:lpstr>Some Observations</vt:lpstr>
      <vt:lpstr>Some Observations</vt:lpstr>
      <vt:lpstr>Solution</vt:lpstr>
      <vt:lpstr>Outline</vt:lpstr>
      <vt:lpstr>Sequence Matching</vt:lpstr>
      <vt:lpstr>Sequence Matching</vt:lpstr>
      <vt:lpstr>Sequence Matching</vt:lpstr>
      <vt:lpstr>Sequence Matching</vt:lpstr>
      <vt:lpstr>Sequence Matching</vt:lpstr>
      <vt:lpstr>Sequence Matching</vt:lpstr>
      <vt:lpstr>Background: LSTM</vt:lpstr>
      <vt:lpstr>Bowman et al.</vt:lpstr>
      <vt:lpstr>Rockta ̈schel et al. </vt:lpstr>
      <vt:lpstr>Rockta ̈schel et al. </vt:lpstr>
      <vt:lpstr>Rockta ̈schel et al. </vt:lpstr>
      <vt:lpstr>Match-LSTM</vt:lpstr>
      <vt:lpstr>Match-LSTM</vt:lpstr>
      <vt:lpstr>Match-LSTM</vt:lpstr>
      <vt:lpstr>Outline</vt:lpstr>
      <vt:lpstr>Machine Comprehension</vt:lpstr>
      <vt:lpstr>Match-LSTM + PtrNet</vt:lpstr>
      <vt:lpstr>Match-LSTM + PtrNet</vt:lpstr>
      <vt:lpstr>Match-LSTM + PtrNet</vt:lpstr>
      <vt:lpstr>Match-LSTM + PtrNet</vt:lpstr>
      <vt:lpstr>Match-LSTM + PtrNet</vt:lpstr>
      <vt:lpstr>Match-LSTM + PtrNet</vt:lpstr>
      <vt:lpstr>Match-LSTM + PtrNet</vt:lpstr>
      <vt:lpstr>Results on SQuAD</vt:lpstr>
      <vt:lpstr>Breakdown by Answer Length</vt:lpstr>
      <vt:lpstr>Breakdown by Question Type</vt:lpstr>
      <vt:lpstr>Sample Matching Results</vt:lpstr>
      <vt:lpstr>Sample Matching Results</vt:lpstr>
      <vt:lpstr>Sample Matching Results</vt:lpstr>
      <vt:lpstr>Examples of Some Other Models</vt:lpstr>
      <vt:lpstr>Dynamic Coattention Networks [Xiong et al. 2017]</vt:lpstr>
      <vt:lpstr>Dynamic Coattention Networks [Xiong et al. 2017]</vt:lpstr>
      <vt:lpstr>Gated Self-Matching Networks [Wang et al. 2017]</vt:lpstr>
      <vt:lpstr>Outline</vt:lpstr>
      <vt:lpstr>Limitations and Challenges</vt:lpstr>
      <vt:lpstr>NarrativeQA Dataset [Kocisky et al. 2017]</vt:lpstr>
      <vt:lpstr>Limitations and Challenges</vt:lpstr>
      <vt:lpstr>Conclusions</vt:lpstr>
      <vt:lpstr>Acknowledgment</vt:lpstr>
    </vt:vector>
  </TitlesOfParts>
  <Company>Singapore Management University</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Jing Jiang</dc:creator>
  <cp:lastModifiedBy>Microsoft Office User</cp:lastModifiedBy>
  <cp:revision>128</cp:revision>
  <dcterms:created xsi:type="dcterms:W3CDTF">2012-08-20T10:26:53Z</dcterms:created>
  <dcterms:modified xsi:type="dcterms:W3CDTF">2018-03-20T05:16:14Z</dcterms:modified>
</cp:coreProperties>
</file>